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10"/>
  </p:notesMasterIdLst>
  <p:sldIdLst>
    <p:sldId id="305" r:id="rId5"/>
    <p:sldId id="334" r:id="rId6"/>
    <p:sldId id="323" r:id="rId7"/>
    <p:sldId id="331" r:id="rId8"/>
    <p:sldId id="353" r:id="rId9"/>
  </p:sldIdLst>
  <p:sldSz cx="12192000" cy="6858000"/>
  <p:notesSz cx="6805613" cy="9939338"/>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Malcher" initials="NM" lastIdx="1" clrIdx="0">
    <p:extLst>
      <p:ext uri="{19B8F6BF-5375-455C-9EA6-DF929625EA0E}">
        <p15:presenceInfo xmlns:p15="http://schemas.microsoft.com/office/powerpoint/2012/main" userId="Nicole Malc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656"/>
    <a:srgbClr val="4A8522"/>
    <a:srgbClr val="004712"/>
    <a:srgbClr val="FFCCFF"/>
    <a:srgbClr val="FF5050"/>
    <a:srgbClr val="72A152"/>
    <a:srgbClr val="78A22F"/>
    <a:srgbClr val="004412"/>
    <a:srgbClr val="C3D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ED2E0-D2B0-49BC-9FAD-A4C798C5F6B6}" v="21" dt="2019-12-02T02:18:54.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56" autoAdjust="0"/>
    <p:restoredTop sz="96041" autoAdjust="0"/>
  </p:normalViewPr>
  <p:slideViewPr>
    <p:cSldViewPr snapToGrid="0" snapToObjects="1">
      <p:cViewPr varScale="1">
        <p:scale>
          <a:sx n="103" d="100"/>
          <a:sy n="103" d="100"/>
        </p:scale>
        <p:origin x="138" y="348"/>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BF828265-01AA-B140-A9DC-DF115E4458DC}" type="datetimeFigureOut">
              <a:rPr lang="en-US" smtClean="0"/>
              <a:t>12/20/2019</a:t>
            </a:fld>
            <a:endParaRPr lang="en-US"/>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2B31BE1-4377-8544-95F5-FE43C1B7C5D9}" type="slidenum">
              <a:rPr lang="en-US" smtClean="0"/>
              <a:t>‹#›</a:t>
            </a:fld>
            <a:endParaRPr lang="en-US"/>
          </a:p>
        </p:txBody>
      </p:sp>
    </p:spTree>
    <p:extLst>
      <p:ext uri="{BB962C8B-B14F-4D97-AF65-F5344CB8AC3E}">
        <p14:creationId xmlns:p14="http://schemas.microsoft.com/office/powerpoint/2010/main" val="117822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2B31BE1-4377-8544-95F5-FE43C1B7C5D9}" type="slidenum">
              <a:rPr lang="en-US" smtClean="0"/>
              <a:t>3</a:t>
            </a:fld>
            <a:endParaRPr lang="en-US"/>
          </a:p>
        </p:txBody>
      </p:sp>
    </p:spTree>
    <p:extLst>
      <p:ext uri="{BB962C8B-B14F-4D97-AF65-F5344CB8AC3E}">
        <p14:creationId xmlns:p14="http://schemas.microsoft.com/office/powerpoint/2010/main" val="1325546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1" cy="6858000"/>
          </a:xfrm>
          <a:prstGeom prst="rect">
            <a:avLst/>
          </a:pr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5140036" cy="62371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7402" y="475986"/>
            <a:ext cx="899162" cy="1380747"/>
          </a:xfrm>
          <a:prstGeom prst="rect">
            <a:avLst/>
          </a:prstGeom>
        </p:spPr>
      </p:pic>
      <p:sp>
        <p:nvSpPr>
          <p:cNvPr id="13" name="Title 1"/>
          <p:cNvSpPr>
            <a:spLocks noGrp="1"/>
          </p:cNvSpPr>
          <p:nvPr>
            <p:ph type="ctrTitle" hasCustomPrompt="1"/>
          </p:nvPr>
        </p:nvSpPr>
        <p:spPr>
          <a:xfrm>
            <a:off x="584837" y="1660959"/>
            <a:ext cx="3401290" cy="2346811"/>
          </a:xfrm>
        </p:spPr>
        <p:txBody>
          <a:bodyPr lIns="0" tIns="0" rIns="0" bIns="0" anchor="t">
            <a:normAutofit/>
          </a:bodyPr>
          <a:lstStyle>
            <a:lvl1pPr algn="l">
              <a:defRPr sz="4200">
                <a:latin typeface="+mn-lt"/>
              </a:defRPr>
            </a:lvl1pPr>
          </a:lstStyle>
          <a:p>
            <a:r>
              <a:rPr lang="en-US" dirty="0"/>
              <a:t>Click to edit Document Title</a:t>
            </a:r>
          </a:p>
        </p:txBody>
      </p:sp>
      <p:sp>
        <p:nvSpPr>
          <p:cNvPr id="15" name="Text Placeholder 13"/>
          <p:cNvSpPr>
            <a:spLocks noGrp="1"/>
          </p:cNvSpPr>
          <p:nvPr>
            <p:ph type="body" sz="quarter" idx="10" hasCustomPrompt="1"/>
          </p:nvPr>
        </p:nvSpPr>
        <p:spPr>
          <a:xfrm>
            <a:off x="9048494" y="5861790"/>
            <a:ext cx="2688070" cy="457200"/>
          </a:xfrm>
        </p:spPr>
        <p:txBody>
          <a:bodyPr lIns="0" tIns="0" rIns="0" bIns="0" anchor="b">
            <a:normAutofit/>
          </a:bodyPr>
          <a:lstStyle>
            <a:lvl1pPr marL="0" indent="0" algn="r">
              <a:buNone/>
              <a:defRPr sz="1800">
                <a:solidFill>
                  <a:schemeClr val="bg1"/>
                </a:solidFill>
                <a:latin typeface="+mn-lt"/>
              </a:defRPr>
            </a:lvl1pPr>
          </a:lstStyle>
          <a:p>
            <a:pPr lvl="0"/>
            <a:r>
              <a:rPr lang="en-US" dirty="0"/>
              <a:t>June 2017</a:t>
            </a:r>
          </a:p>
        </p:txBody>
      </p:sp>
      <p:sp>
        <p:nvSpPr>
          <p:cNvPr id="16" name="Subtitle 2"/>
          <p:cNvSpPr>
            <a:spLocks noGrp="1"/>
          </p:cNvSpPr>
          <p:nvPr>
            <p:ph type="subTitle" idx="1" hasCustomPrompt="1"/>
          </p:nvPr>
        </p:nvSpPr>
        <p:spPr>
          <a:xfrm>
            <a:off x="584837" y="826877"/>
            <a:ext cx="3401290" cy="594841"/>
          </a:xfrm>
        </p:spPr>
        <p:txBody>
          <a:bodyPr lIns="0" tIns="0" rIns="0" bIns="0" anchor="b">
            <a:normAutofit/>
          </a:bodyPr>
          <a:lstStyle>
            <a:lvl1pPr marL="0" indent="0" algn="l">
              <a:buNone/>
              <a:defRPr sz="1800" baseline="0">
                <a:solidFill>
                  <a:srgbClr val="00471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Intro description</a:t>
            </a:r>
          </a:p>
        </p:txBody>
      </p:sp>
    </p:spTree>
    <p:extLst>
      <p:ext uri="{BB962C8B-B14F-4D97-AF65-F5344CB8AC3E}">
        <p14:creationId xmlns:p14="http://schemas.microsoft.com/office/powerpoint/2010/main" val="416320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1" y="655200"/>
            <a:ext cx="2592000"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8" name="Content Placeholder 3"/>
          <p:cNvSpPr>
            <a:spLocks noGrp="1"/>
          </p:cNvSpPr>
          <p:nvPr>
            <p:ph sz="half" idx="17"/>
          </p:nvPr>
        </p:nvSpPr>
        <p:spPr>
          <a:xfrm>
            <a:off x="1800001" y="1476000"/>
            <a:ext cx="2592000" cy="4500000"/>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20" hasCustomPrompt="1"/>
          </p:nvPr>
        </p:nvSpPr>
        <p:spPr>
          <a:xfrm>
            <a:off x="4752000" y="655200"/>
            <a:ext cx="2592000"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21" name="Content Placeholder 3"/>
          <p:cNvSpPr>
            <a:spLocks noGrp="1"/>
          </p:cNvSpPr>
          <p:nvPr>
            <p:ph sz="half" idx="21"/>
          </p:nvPr>
        </p:nvSpPr>
        <p:spPr>
          <a:xfrm>
            <a:off x="4752000" y="1476000"/>
            <a:ext cx="2592000" cy="4500000"/>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2" hasCustomPrompt="1"/>
          </p:nvPr>
        </p:nvSpPr>
        <p:spPr>
          <a:xfrm>
            <a:off x="7704000" y="655200"/>
            <a:ext cx="2592000"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C</a:t>
            </a:r>
          </a:p>
        </p:txBody>
      </p:sp>
      <p:sp>
        <p:nvSpPr>
          <p:cNvPr id="23" name="Content Placeholder 3"/>
          <p:cNvSpPr>
            <a:spLocks noGrp="1"/>
          </p:cNvSpPr>
          <p:nvPr>
            <p:ph sz="half" idx="23"/>
          </p:nvPr>
        </p:nvSpPr>
        <p:spPr>
          <a:xfrm>
            <a:off x="7704000" y="1476000"/>
            <a:ext cx="2592000" cy="4500000"/>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269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1" y="655200"/>
            <a:ext cx="3960000" cy="54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3" name="Content Placeholder 3"/>
          <p:cNvSpPr>
            <a:spLocks noGrp="1"/>
          </p:cNvSpPr>
          <p:nvPr>
            <p:ph sz="half" idx="13"/>
          </p:nvPr>
        </p:nvSpPr>
        <p:spPr>
          <a:xfrm>
            <a:off x="1800002" y="1195200"/>
            <a:ext cx="3960000" cy="1980000"/>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4" hasCustomPrompt="1"/>
          </p:nvPr>
        </p:nvSpPr>
        <p:spPr>
          <a:xfrm>
            <a:off x="6336000" y="655200"/>
            <a:ext cx="3960000" cy="540000"/>
          </a:xfrm>
          <a:solidFill>
            <a:srgbClr val="004712"/>
          </a:solidFill>
          <a:ln>
            <a:noFill/>
          </a:ln>
        </p:spPr>
        <p:txBody>
          <a:bodyPr lIns="36000" tIns="46800" rIns="36000" anchor="ctr"/>
          <a:lstStyle>
            <a:lvl1pPr marL="0" indent="0" algn="ctr">
              <a:buNone/>
              <a:defRPr sz="2400" b="1" i="0" baseline="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16" name="Content Placeholder 3"/>
          <p:cNvSpPr>
            <a:spLocks noGrp="1"/>
          </p:cNvSpPr>
          <p:nvPr>
            <p:ph sz="half" idx="15"/>
          </p:nvPr>
        </p:nvSpPr>
        <p:spPr>
          <a:xfrm>
            <a:off x="6336000" y="1195200"/>
            <a:ext cx="3960000" cy="1980000"/>
          </a:xfrm>
          <a:solidFill>
            <a:srgbClr val="C3DF91"/>
          </a:solidFill>
          <a:ln>
            <a:noFill/>
          </a:ln>
        </p:spPr>
        <p:txBody>
          <a:bodyPr lIns="108000" tIns="108000" rIns="108000" bIns="108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6" hasCustomPrompt="1"/>
          </p:nvPr>
        </p:nvSpPr>
        <p:spPr>
          <a:xfrm>
            <a:off x="1800001" y="3456000"/>
            <a:ext cx="3960000" cy="54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C</a:t>
            </a:r>
          </a:p>
        </p:txBody>
      </p:sp>
      <p:sp>
        <p:nvSpPr>
          <p:cNvPr id="18" name="Content Placeholder 3"/>
          <p:cNvSpPr>
            <a:spLocks noGrp="1"/>
          </p:cNvSpPr>
          <p:nvPr>
            <p:ph sz="half" idx="17"/>
          </p:nvPr>
        </p:nvSpPr>
        <p:spPr>
          <a:xfrm>
            <a:off x="1800001" y="3996000"/>
            <a:ext cx="3960000" cy="1980000"/>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idx="18" hasCustomPrompt="1"/>
          </p:nvPr>
        </p:nvSpPr>
        <p:spPr>
          <a:xfrm>
            <a:off x="6336000" y="3456000"/>
            <a:ext cx="3960000" cy="539999"/>
          </a:xfrm>
          <a:solidFill>
            <a:srgbClr val="004712"/>
          </a:solidFill>
          <a:ln>
            <a:noFill/>
          </a:ln>
        </p:spPr>
        <p:txBody>
          <a:bodyPr lIns="36000" tIns="46800" rIns="36000" anchor="ctr"/>
          <a:lstStyle>
            <a:lvl1pPr marL="0" indent="0" algn="ctr">
              <a:buNone/>
              <a:defRPr sz="2400" b="1" i="0" baseline="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D</a:t>
            </a:r>
          </a:p>
        </p:txBody>
      </p:sp>
      <p:sp>
        <p:nvSpPr>
          <p:cNvPr id="20" name="Content Placeholder 3"/>
          <p:cNvSpPr>
            <a:spLocks noGrp="1"/>
          </p:cNvSpPr>
          <p:nvPr>
            <p:ph sz="half" idx="19"/>
          </p:nvPr>
        </p:nvSpPr>
        <p:spPr>
          <a:xfrm>
            <a:off x="6336000" y="3995998"/>
            <a:ext cx="3960000" cy="1980001"/>
          </a:xfrm>
          <a:solidFill>
            <a:srgbClr val="C3DF91"/>
          </a:solidFill>
          <a:ln>
            <a:noFill/>
          </a:ln>
        </p:spPr>
        <p:txBody>
          <a:bodyPr lIns="108000" tIns="108000" rIns="108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86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mparison">
    <p:spTree>
      <p:nvGrpSpPr>
        <p:cNvPr id="1" name=""/>
        <p:cNvGrpSpPr/>
        <p:nvPr/>
      </p:nvGrpSpPr>
      <p:grpSpPr>
        <a:xfrm>
          <a:off x="0" y="0"/>
          <a:ext cx="0" cy="0"/>
          <a:chOff x="0" y="0"/>
          <a:chExt cx="0" cy="0"/>
        </a:xfrm>
      </p:grpSpPr>
      <p:sp>
        <p:nvSpPr>
          <p:cNvPr id="7" name="Chevron 6"/>
          <p:cNvSpPr/>
          <p:nvPr userDrawn="1"/>
        </p:nvSpPr>
        <p:spPr>
          <a:xfrm>
            <a:off x="6172880" y="655201"/>
            <a:ext cx="4220633" cy="823574"/>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633" h="823574">
                <a:moveTo>
                  <a:pt x="3609" y="2306"/>
                </a:moveTo>
                <a:lnTo>
                  <a:pt x="3978317" y="0"/>
                </a:lnTo>
                <a:lnTo>
                  <a:pt x="4220633" y="410400"/>
                </a:lnTo>
                <a:lnTo>
                  <a:pt x="3978317" y="820799"/>
                </a:lnTo>
                <a:lnTo>
                  <a:pt x="0" y="823574"/>
                </a:lnTo>
                <a:lnTo>
                  <a:pt x="244645" y="410810"/>
                </a:lnTo>
                <a:lnTo>
                  <a:pt x="3609" y="2306"/>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5" name="Text Placeholder 2"/>
          <p:cNvSpPr>
            <a:spLocks noGrp="1"/>
          </p:cNvSpPr>
          <p:nvPr>
            <p:ph type="body" idx="14" hasCustomPrompt="1"/>
          </p:nvPr>
        </p:nvSpPr>
        <p:spPr>
          <a:xfrm>
            <a:off x="6428345" y="655200"/>
            <a:ext cx="3708160"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18" name="Content Placeholder 3"/>
          <p:cNvSpPr>
            <a:spLocks noGrp="1"/>
          </p:cNvSpPr>
          <p:nvPr>
            <p:ph sz="half" idx="17"/>
          </p:nvPr>
        </p:nvSpPr>
        <p:spPr>
          <a:xfrm>
            <a:off x="1959496" y="1476000"/>
            <a:ext cx="3960000" cy="4500000"/>
          </a:xfrm>
          <a:solidFill>
            <a:srgbClr val="C3DF91"/>
          </a:solidFill>
          <a:ln>
            <a:noFill/>
          </a:ln>
        </p:spPr>
        <p:txBody>
          <a:bodyPr lIns="180000" tIns="180000" rIns="180000" bIns="180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19"/>
          </p:nvPr>
        </p:nvSpPr>
        <p:spPr>
          <a:xfrm>
            <a:off x="6176505" y="1476000"/>
            <a:ext cx="3960000" cy="4500000"/>
          </a:xfrm>
          <a:solidFill>
            <a:srgbClr val="C3DF91"/>
          </a:solidFill>
          <a:ln>
            <a:noFill/>
          </a:ln>
        </p:spPr>
        <p:txBody>
          <a:bodyPr lIns="180000" tIns="180000" rIns="180000" bIns="180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hevron 1"/>
          <p:cNvSpPr/>
          <p:nvPr userDrawn="1"/>
        </p:nvSpPr>
        <p:spPr>
          <a:xfrm>
            <a:off x="5513699" y="655200"/>
            <a:ext cx="820800" cy="820800"/>
          </a:xfrm>
          <a:custGeom>
            <a:avLst/>
            <a:gdLst>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410400 w 820800"/>
              <a:gd name="connsiteY5" fmla="*/ 410400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10729 w 820800"/>
              <a:gd name="connsiteY5" fmla="*/ 446733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361956 w 820800"/>
              <a:gd name="connsiteY5" fmla="*/ 440677 h 820800"/>
              <a:gd name="connsiteX6" fmla="*/ 0 w 820800"/>
              <a:gd name="connsiteY6" fmla="*/ 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800" h="820800">
                <a:moveTo>
                  <a:pt x="0" y="0"/>
                </a:moveTo>
                <a:lnTo>
                  <a:pt x="410400" y="0"/>
                </a:lnTo>
                <a:lnTo>
                  <a:pt x="820800" y="410400"/>
                </a:lnTo>
                <a:lnTo>
                  <a:pt x="410400" y="820800"/>
                </a:lnTo>
                <a:lnTo>
                  <a:pt x="0" y="820800"/>
                </a:lnTo>
                <a:lnTo>
                  <a:pt x="361956" y="440677"/>
                </a:lnTo>
                <a:lnTo>
                  <a:pt x="0" y="0"/>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1"/>
          <p:cNvSpPr/>
          <p:nvPr userDrawn="1"/>
        </p:nvSpPr>
        <p:spPr>
          <a:xfrm>
            <a:off x="1549096" y="655200"/>
            <a:ext cx="820800" cy="820800"/>
          </a:xfrm>
          <a:custGeom>
            <a:avLst/>
            <a:gdLst>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410400 w 820800"/>
              <a:gd name="connsiteY5" fmla="*/ 410400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10729 w 820800"/>
              <a:gd name="connsiteY5" fmla="*/ 446733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361956 w 820800"/>
              <a:gd name="connsiteY5" fmla="*/ 440677 h 820800"/>
              <a:gd name="connsiteX6" fmla="*/ 0 w 820800"/>
              <a:gd name="connsiteY6" fmla="*/ 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800" h="820800">
                <a:moveTo>
                  <a:pt x="0" y="0"/>
                </a:moveTo>
                <a:lnTo>
                  <a:pt x="410400" y="0"/>
                </a:lnTo>
                <a:lnTo>
                  <a:pt x="820800" y="410400"/>
                </a:lnTo>
                <a:lnTo>
                  <a:pt x="410400" y="820800"/>
                </a:lnTo>
                <a:lnTo>
                  <a:pt x="0" y="820800"/>
                </a:lnTo>
                <a:lnTo>
                  <a:pt x="361956" y="44067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userDrawn="1"/>
        </p:nvSpPr>
        <p:spPr>
          <a:xfrm>
            <a:off x="5929020" y="655200"/>
            <a:ext cx="499325" cy="82079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6"/>
          <p:cNvSpPr/>
          <p:nvPr userDrawn="1"/>
        </p:nvSpPr>
        <p:spPr>
          <a:xfrm>
            <a:off x="1941606" y="655200"/>
            <a:ext cx="4220633" cy="823574"/>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0633" h="823574">
                <a:moveTo>
                  <a:pt x="3609" y="2306"/>
                </a:moveTo>
                <a:lnTo>
                  <a:pt x="3978317" y="0"/>
                </a:lnTo>
                <a:lnTo>
                  <a:pt x="4220633" y="410400"/>
                </a:lnTo>
                <a:lnTo>
                  <a:pt x="3978317" y="820799"/>
                </a:lnTo>
                <a:lnTo>
                  <a:pt x="0" y="823574"/>
                </a:lnTo>
                <a:lnTo>
                  <a:pt x="244645" y="410810"/>
                </a:lnTo>
                <a:lnTo>
                  <a:pt x="3609" y="2306"/>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2"/>
          <p:cNvSpPr>
            <a:spLocks noGrp="1"/>
          </p:cNvSpPr>
          <p:nvPr>
            <p:ph type="body" idx="20" hasCustomPrompt="1"/>
          </p:nvPr>
        </p:nvSpPr>
        <p:spPr>
          <a:xfrm>
            <a:off x="2206168" y="655199"/>
            <a:ext cx="3709703"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22" name="Chevron 21"/>
          <p:cNvSpPr/>
          <p:nvPr userDrawn="1"/>
        </p:nvSpPr>
        <p:spPr>
          <a:xfrm>
            <a:off x="1529567" y="505210"/>
            <a:ext cx="681812" cy="112077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7071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0" name="Chevron 1"/>
          <p:cNvSpPr/>
          <p:nvPr userDrawn="1"/>
        </p:nvSpPr>
        <p:spPr>
          <a:xfrm>
            <a:off x="1549096" y="655200"/>
            <a:ext cx="820800" cy="820800"/>
          </a:xfrm>
          <a:custGeom>
            <a:avLst/>
            <a:gdLst>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410400 w 820800"/>
              <a:gd name="connsiteY5" fmla="*/ 410400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10729 w 820800"/>
              <a:gd name="connsiteY5" fmla="*/ 446733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361956 w 820800"/>
              <a:gd name="connsiteY5" fmla="*/ 440677 h 820800"/>
              <a:gd name="connsiteX6" fmla="*/ 0 w 820800"/>
              <a:gd name="connsiteY6" fmla="*/ 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800" h="820800">
                <a:moveTo>
                  <a:pt x="0" y="0"/>
                </a:moveTo>
                <a:lnTo>
                  <a:pt x="410400" y="0"/>
                </a:lnTo>
                <a:lnTo>
                  <a:pt x="820800" y="410400"/>
                </a:lnTo>
                <a:lnTo>
                  <a:pt x="410400" y="820800"/>
                </a:lnTo>
                <a:lnTo>
                  <a:pt x="0" y="820800"/>
                </a:lnTo>
                <a:lnTo>
                  <a:pt x="361956" y="44067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ontent Placeholder 3"/>
          <p:cNvSpPr>
            <a:spLocks noGrp="1"/>
          </p:cNvSpPr>
          <p:nvPr>
            <p:ph sz="half" idx="21"/>
          </p:nvPr>
        </p:nvSpPr>
        <p:spPr>
          <a:xfrm>
            <a:off x="7629110" y="1476000"/>
            <a:ext cx="2520000" cy="4500000"/>
          </a:xfrm>
          <a:solidFill>
            <a:srgbClr val="C3DF91"/>
          </a:solidFill>
          <a:ln>
            <a:noFill/>
          </a:ln>
        </p:spPr>
        <p:txBody>
          <a:bodyPr lIns="108000" tIns="108000" rIns="180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hevron 6"/>
          <p:cNvSpPr/>
          <p:nvPr userDrawn="1"/>
        </p:nvSpPr>
        <p:spPr>
          <a:xfrm>
            <a:off x="7550418" y="655199"/>
            <a:ext cx="2843095" cy="820799"/>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 Placeholder 2"/>
          <p:cNvSpPr>
            <a:spLocks noGrp="1"/>
          </p:cNvSpPr>
          <p:nvPr>
            <p:ph type="body" idx="22" hasCustomPrompt="1"/>
          </p:nvPr>
        </p:nvSpPr>
        <p:spPr>
          <a:xfrm>
            <a:off x="7875783" y="655199"/>
            <a:ext cx="2273328"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C</a:t>
            </a:r>
          </a:p>
        </p:txBody>
      </p:sp>
      <p:sp>
        <p:nvSpPr>
          <p:cNvPr id="27" name="Chevron 26"/>
          <p:cNvSpPr/>
          <p:nvPr userDrawn="1"/>
        </p:nvSpPr>
        <p:spPr>
          <a:xfrm>
            <a:off x="7199181" y="505210"/>
            <a:ext cx="681812" cy="112077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ontent Placeholder 3"/>
          <p:cNvSpPr>
            <a:spLocks noGrp="1"/>
          </p:cNvSpPr>
          <p:nvPr>
            <p:ph sz="half" idx="23"/>
          </p:nvPr>
        </p:nvSpPr>
        <p:spPr>
          <a:xfrm>
            <a:off x="4802591" y="1476000"/>
            <a:ext cx="2520000" cy="4500000"/>
          </a:xfrm>
          <a:solidFill>
            <a:srgbClr val="C3DF91"/>
          </a:solidFill>
          <a:ln>
            <a:noFill/>
          </a:ln>
        </p:spPr>
        <p:txBody>
          <a:bodyPr lIns="108000" tIns="108000" rIns="180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hevron 6"/>
          <p:cNvSpPr/>
          <p:nvPr userDrawn="1"/>
        </p:nvSpPr>
        <p:spPr>
          <a:xfrm>
            <a:off x="4723899" y="655199"/>
            <a:ext cx="2843095" cy="820799"/>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 Placeholder 2"/>
          <p:cNvSpPr>
            <a:spLocks noGrp="1"/>
          </p:cNvSpPr>
          <p:nvPr>
            <p:ph type="body" idx="24" hasCustomPrompt="1"/>
          </p:nvPr>
        </p:nvSpPr>
        <p:spPr>
          <a:xfrm>
            <a:off x="5049264" y="655199"/>
            <a:ext cx="2273328"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31" name="Chevron 30"/>
          <p:cNvSpPr/>
          <p:nvPr userDrawn="1"/>
        </p:nvSpPr>
        <p:spPr>
          <a:xfrm>
            <a:off x="4372662" y="505210"/>
            <a:ext cx="681812" cy="112077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6"/>
          <p:cNvSpPr/>
          <p:nvPr userDrawn="1"/>
        </p:nvSpPr>
        <p:spPr>
          <a:xfrm>
            <a:off x="1880804" y="655199"/>
            <a:ext cx="2843095" cy="820799"/>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2"/>
          <p:cNvSpPr>
            <a:spLocks noGrp="1"/>
          </p:cNvSpPr>
          <p:nvPr>
            <p:ph type="body" idx="20" hasCustomPrompt="1"/>
          </p:nvPr>
        </p:nvSpPr>
        <p:spPr>
          <a:xfrm>
            <a:off x="2206169" y="655199"/>
            <a:ext cx="2273328"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22" name="Chevron 21"/>
          <p:cNvSpPr/>
          <p:nvPr userDrawn="1"/>
        </p:nvSpPr>
        <p:spPr>
          <a:xfrm>
            <a:off x="1529567" y="505210"/>
            <a:ext cx="681812" cy="112077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ontent Placeholder 3"/>
          <p:cNvSpPr>
            <a:spLocks noGrp="1"/>
          </p:cNvSpPr>
          <p:nvPr>
            <p:ph sz="half" idx="17"/>
          </p:nvPr>
        </p:nvSpPr>
        <p:spPr>
          <a:xfrm>
            <a:off x="1959496" y="1476000"/>
            <a:ext cx="2520000" cy="4500000"/>
          </a:xfrm>
          <a:solidFill>
            <a:srgbClr val="C3DF91"/>
          </a:solidFill>
          <a:ln>
            <a:noFill/>
          </a:ln>
        </p:spPr>
        <p:txBody>
          <a:bodyPr lIns="108000" tIns="108000" rIns="180000" bIns="108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978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0" name="Chevron 1"/>
          <p:cNvSpPr/>
          <p:nvPr userDrawn="1"/>
        </p:nvSpPr>
        <p:spPr>
          <a:xfrm>
            <a:off x="1549096" y="655200"/>
            <a:ext cx="820800" cy="820800"/>
          </a:xfrm>
          <a:custGeom>
            <a:avLst/>
            <a:gdLst>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410400 w 820800"/>
              <a:gd name="connsiteY5" fmla="*/ 410400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10729 w 820800"/>
              <a:gd name="connsiteY5" fmla="*/ 446733 h 820800"/>
              <a:gd name="connsiteX6" fmla="*/ 0 w 820800"/>
              <a:gd name="connsiteY6" fmla="*/ 0 h 820800"/>
              <a:gd name="connsiteX0" fmla="*/ 0 w 820800"/>
              <a:gd name="connsiteY0" fmla="*/ 0 h 820800"/>
              <a:gd name="connsiteX1" fmla="*/ 410400 w 820800"/>
              <a:gd name="connsiteY1" fmla="*/ 0 h 820800"/>
              <a:gd name="connsiteX2" fmla="*/ 820800 w 820800"/>
              <a:gd name="connsiteY2" fmla="*/ 410400 h 820800"/>
              <a:gd name="connsiteX3" fmla="*/ 410400 w 820800"/>
              <a:gd name="connsiteY3" fmla="*/ 820800 h 820800"/>
              <a:gd name="connsiteX4" fmla="*/ 0 w 820800"/>
              <a:gd name="connsiteY4" fmla="*/ 820800 h 820800"/>
              <a:gd name="connsiteX5" fmla="*/ 361956 w 820800"/>
              <a:gd name="connsiteY5" fmla="*/ 440677 h 820800"/>
              <a:gd name="connsiteX6" fmla="*/ 0 w 820800"/>
              <a:gd name="connsiteY6" fmla="*/ 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800" h="820800">
                <a:moveTo>
                  <a:pt x="0" y="0"/>
                </a:moveTo>
                <a:lnTo>
                  <a:pt x="410400" y="0"/>
                </a:lnTo>
                <a:lnTo>
                  <a:pt x="820800" y="410400"/>
                </a:lnTo>
                <a:lnTo>
                  <a:pt x="410400" y="820800"/>
                </a:lnTo>
                <a:lnTo>
                  <a:pt x="0" y="820800"/>
                </a:lnTo>
                <a:lnTo>
                  <a:pt x="361956" y="44067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userDrawn="1"/>
        </p:nvSpPr>
        <p:spPr>
          <a:xfrm>
            <a:off x="7199181" y="505210"/>
            <a:ext cx="681812" cy="112077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hevron 6"/>
          <p:cNvSpPr/>
          <p:nvPr userDrawn="1"/>
        </p:nvSpPr>
        <p:spPr>
          <a:xfrm>
            <a:off x="8160567" y="655200"/>
            <a:ext cx="2177859" cy="628746"/>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 Placeholder 2"/>
          <p:cNvSpPr>
            <a:spLocks noGrp="1"/>
          </p:cNvSpPr>
          <p:nvPr>
            <p:ph type="body" idx="23" hasCustomPrompt="1"/>
          </p:nvPr>
        </p:nvSpPr>
        <p:spPr>
          <a:xfrm>
            <a:off x="8490360" y="655199"/>
            <a:ext cx="1658998" cy="628747"/>
          </a:xfrm>
          <a:solidFill>
            <a:srgbClr val="004712"/>
          </a:solidFill>
          <a:ln>
            <a:noFill/>
          </a:ln>
        </p:spPr>
        <p:txBody>
          <a:bodyPr lIns="36000" tIns="46800" rIns="36000" anchor="ctr">
            <a:normAutofit/>
          </a:bodyPr>
          <a:lstStyle>
            <a:lvl1pPr marL="0" indent="0" algn="ctr">
              <a:buNone/>
              <a:defRPr sz="18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D</a:t>
            </a:r>
          </a:p>
        </p:txBody>
      </p:sp>
      <p:sp>
        <p:nvSpPr>
          <p:cNvPr id="35" name="Chevron 34"/>
          <p:cNvSpPr/>
          <p:nvPr userDrawn="1"/>
        </p:nvSpPr>
        <p:spPr>
          <a:xfrm>
            <a:off x="7946586" y="535848"/>
            <a:ext cx="522280" cy="858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ontent Placeholder 3"/>
          <p:cNvSpPr>
            <a:spLocks noGrp="1"/>
          </p:cNvSpPr>
          <p:nvPr>
            <p:ph sz="half" idx="24"/>
          </p:nvPr>
        </p:nvSpPr>
        <p:spPr>
          <a:xfrm>
            <a:off x="8277359" y="1284384"/>
            <a:ext cx="1872000" cy="4692054"/>
          </a:xfrm>
          <a:solidFill>
            <a:srgbClr val="C3DF91"/>
          </a:solidFill>
          <a:ln>
            <a:noFill/>
          </a:ln>
        </p:spPr>
        <p:txBody>
          <a:bodyPr lIns="72000" tIns="108000" rIns="72000" bIns="108000" anchor="t"/>
          <a:lstStyle>
            <a:lvl1pPr marL="185738" indent="-185738">
              <a:tabLst/>
              <a:defRPr sz="1600"/>
            </a:lvl1pPr>
            <a:lvl2pPr marL="360363" indent="-190500">
              <a:tabLst/>
              <a:defRPr sz="1600"/>
            </a:lvl2pPr>
            <a:lvl3pPr marL="533400" indent="-187325">
              <a:buClr>
                <a:srgbClr val="78A22F"/>
              </a:buClr>
              <a:tabLst/>
              <a:defRPr sz="1400"/>
            </a:lvl3pPr>
            <a:lvl4pPr marL="720725" indent="-187325">
              <a:tabLst/>
              <a:defRPr sz="1400"/>
            </a:lvl4pPr>
            <a:lvl5pPr marL="935038" indent="-17303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hevron 6"/>
          <p:cNvSpPr/>
          <p:nvPr userDrawn="1"/>
        </p:nvSpPr>
        <p:spPr>
          <a:xfrm>
            <a:off x="6063000" y="655200"/>
            <a:ext cx="2177859" cy="628746"/>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 Placeholder 2"/>
          <p:cNvSpPr>
            <a:spLocks noGrp="1"/>
          </p:cNvSpPr>
          <p:nvPr>
            <p:ph type="body" idx="25" hasCustomPrompt="1"/>
          </p:nvPr>
        </p:nvSpPr>
        <p:spPr>
          <a:xfrm>
            <a:off x="6392793" y="655199"/>
            <a:ext cx="1658998" cy="628747"/>
          </a:xfrm>
          <a:solidFill>
            <a:srgbClr val="004712"/>
          </a:solidFill>
          <a:ln>
            <a:noFill/>
          </a:ln>
        </p:spPr>
        <p:txBody>
          <a:bodyPr lIns="36000" tIns="46800" rIns="36000" anchor="ctr">
            <a:normAutofit/>
          </a:bodyPr>
          <a:lstStyle>
            <a:lvl1pPr marL="0" indent="0" algn="ctr">
              <a:buNone/>
              <a:defRPr sz="18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C</a:t>
            </a:r>
          </a:p>
        </p:txBody>
      </p:sp>
      <p:sp>
        <p:nvSpPr>
          <p:cNvPr id="39" name="Chevron 38"/>
          <p:cNvSpPr/>
          <p:nvPr userDrawn="1"/>
        </p:nvSpPr>
        <p:spPr>
          <a:xfrm>
            <a:off x="5849019" y="535848"/>
            <a:ext cx="522280" cy="858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ontent Placeholder 3"/>
          <p:cNvSpPr>
            <a:spLocks noGrp="1"/>
          </p:cNvSpPr>
          <p:nvPr>
            <p:ph sz="half" idx="26"/>
          </p:nvPr>
        </p:nvSpPr>
        <p:spPr>
          <a:xfrm>
            <a:off x="6171405" y="1284165"/>
            <a:ext cx="1872000" cy="4692054"/>
          </a:xfrm>
          <a:solidFill>
            <a:srgbClr val="C3DF91"/>
          </a:solidFill>
          <a:ln>
            <a:noFill/>
          </a:ln>
        </p:spPr>
        <p:txBody>
          <a:bodyPr lIns="72000" tIns="108000" rIns="72000" bIns="108000" anchor="t"/>
          <a:lstStyle>
            <a:lvl1pPr marL="185738" indent="-185738">
              <a:tabLst/>
              <a:defRPr sz="1600"/>
            </a:lvl1pPr>
            <a:lvl2pPr marL="360363" indent="-190500">
              <a:tabLst/>
              <a:defRPr sz="1600"/>
            </a:lvl2pPr>
            <a:lvl3pPr marL="533400" indent="-187325">
              <a:buClr>
                <a:srgbClr val="78A22F"/>
              </a:buClr>
              <a:tabLst/>
              <a:defRPr sz="1400"/>
            </a:lvl3pPr>
            <a:lvl4pPr marL="720725" indent="-187325">
              <a:tabLst/>
              <a:defRPr sz="1400"/>
            </a:lvl4pPr>
            <a:lvl5pPr marL="935038" indent="-17303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Chevron 6"/>
          <p:cNvSpPr/>
          <p:nvPr userDrawn="1"/>
        </p:nvSpPr>
        <p:spPr>
          <a:xfrm>
            <a:off x="3950329" y="655200"/>
            <a:ext cx="2177859" cy="628746"/>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 Placeholder 2"/>
          <p:cNvSpPr>
            <a:spLocks noGrp="1"/>
          </p:cNvSpPr>
          <p:nvPr>
            <p:ph type="body" idx="27" hasCustomPrompt="1"/>
          </p:nvPr>
        </p:nvSpPr>
        <p:spPr>
          <a:xfrm>
            <a:off x="4267422" y="655199"/>
            <a:ext cx="1658998" cy="628747"/>
          </a:xfrm>
          <a:solidFill>
            <a:srgbClr val="004712"/>
          </a:solidFill>
          <a:ln>
            <a:noFill/>
          </a:ln>
        </p:spPr>
        <p:txBody>
          <a:bodyPr lIns="36000" tIns="46800" rIns="36000" anchor="ctr">
            <a:normAutofit/>
          </a:bodyPr>
          <a:lstStyle>
            <a:lvl1pPr marL="0" indent="0" algn="ctr">
              <a:buNone/>
              <a:defRPr sz="18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43" name="Chevron 42"/>
          <p:cNvSpPr/>
          <p:nvPr userDrawn="1"/>
        </p:nvSpPr>
        <p:spPr>
          <a:xfrm>
            <a:off x="3737095" y="535848"/>
            <a:ext cx="522280" cy="858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ontent Placeholder 3"/>
          <p:cNvSpPr>
            <a:spLocks noGrp="1"/>
          </p:cNvSpPr>
          <p:nvPr>
            <p:ph sz="half" idx="28"/>
          </p:nvPr>
        </p:nvSpPr>
        <p:spPr>
          <a:xfrm>
            <a:off x="4065450" y="1283946"/>
            <a:ext cx="1872000" cy="4692054"/>
          </a:xfrm>
          <a:solidFill>
            <a:srgbClr val="C3DF91"/>
          </a:solidFill>
          <a:ln>
            <a:noFill/>
          </a:ln>
        </p:spPr>
        <p:txBody>
          <a:bodyPr lIns="72000" tIns="108000" rIns="72000" bIns="108000" anchor="t"/>
          <a:lstStyle>
            <a:lvl1pPr marL="185738" indent="-185738">
              <a:tabLst/>
              <a:defRPr sz="1600"/>
            </a:lvl1pPr>
            <a:lvl2pPr marL="360363" indent="-190500">
              <a:tabLst/>
              <a:defRPr sz="1600"/>
            </a:lvl2pPr>
            <a:lvl3pPr marL="533400" indent="-187325">
              <a:buClr>
                <a:srgbClr val="78A22F"/>
              </a:buClr>
              <a:tabLst/>
              <a:defRPr sz="1400"/>
            </a:lvl3pPr>
            <a:lvl4pPr marL="720725" indent="-187325">
              <a:tabLst/>
              <a:defRPr sz="1400"/>
            </a:lvl4pPr>
            <a:lvl5pPr marL="935038" indent="-17303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hevron 6"/>
          <p:cNvSpPr/>
          <p:nvPr userDrawn="1"/>
        </p:nvSpPr>
        <p:spPr>
          <a:xfrm>
            <a:off x="1842704" y="655200"/>
            <a:ext cx="2177859" cy="628746"/>
          </a:xfrm>
          <a:custGeom>
            <a:avLst/>
            <a:gdLst>
              <a:gd name="connsiteX0" fmla="*/ 0 w 484632"/>
              <a:gd name="connsiteY0" fmla="*/ 0 h 820799"/>
              <a:gd name="connsiteX1" fmla="*/ 242316 w 484632"/>
              <a:gd name="connsiteY1" fmla="*/ 0 h 820799"/>
              <a:gd name="connsiteX2" fmla="*/ 484632 w 484632"/>
              <a:gd name="connsiteY2" fmla="*/ 410400 h 820799"/>
              <a:gd name="connsiteX3" fmla="*/ 242316 w 484632"/>
              <a:gd name="connsiteY3" fmla="*/ 820799 h 820799"/>
              <a:gd name="connsiteX4" fmla="*/ 0 w 484632"/>
              <a:gd name="connsiteY4" fmla="*/ 820799 h 820799"/>
              <a:gd name="connsiteX5" fmla="*/ 242316 w 484632"/>
              <a:gd name="connsiteY5" fmla="*/ 410400 h 820799"/>
              <a:gd name="connsiteX6" fmla="*/ 0 w 484632"/>
              <a:gd name="connsiteY6" fmla="*/ 0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3978294 w 4220610"/>
              <a:gd name="connsiteY5" fmla="*/ 410400 h 820799"/>
              <a:gd name="connsiteX6" fmla="*/ 0 w 4220610"/>
              <a:gd name="connsiteY6" fmla="*/ 13063 h 820799"/>
              <a:gd name="connsiteX0" fmla="*/ 0 w 4220610"/>
              <a:gd name="connsiteY0" fmla="*/ 13063 h 820799"/>
              <a:gd name="connsiteX1" fmla="*/ 3978294 w 4220610"/>
              <a:gd name="connsiteY1" fmla="*/ 0 h 820799"/>
              <a:gd name="connsiteX2" fmla="*/ 4220610 w 4220610"/>
              <a:gd name="connsiteY2" fmla="*/ 410400 h 820799"/>
              <a:gd name="connsiteX3" fmla="*/ 3978294 w 4220610"/>
              <a:gd name="connsiteY3" fmla="*/ 820799 h 820799"/>
              <a:gd name="connsiteX4" fmla="*/ 3735978 w 4220610"/>
              <a:gd name="connsiteY4" fmla="*/ 820799 h 820799"/>
              <a:gd name="connsiteX5" fmla="*/ 255380 w 4220610"/>
              <a:gd name="connsiteY5" fmla="*/ 410400 h 820799"/>
              <a:gd name="connsiteX6" fmla="*/ 0 w 4220610"/>
              <a:gd name="connsiteY6" fmla="*/ 13063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51794 w 4217024"/>
              <a:gd name="connsiteY5" fmla="*/ 41040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30279 w 4217024"/>
              <a:gd name="connsiteY5" fmla="*/ 403228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3985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0 w 4217024"/>
              <a:gd name="connsiteY0" fmla="*/ 2306 h 820799"/>
              <a:gd name="connsiteX1" fmla="*/ 3974708 w 4217024"/>
              <a:gd name="connsiteY1" fmla="*/ 0 h 820799"/>
              <a:gd name="connsiteX2" fmla="*/ 4217024 w 4217024"/>
              <a:gd name="connsiteY2" fmla="*/ 410400 h 820799"/>
              <a:gd name="connsiteX3" fmla="*/ 3974708 w 4217024"/>
              <a:gd name="connsiteY3" fmla="*/ 820799 h 820799"/>
              <a:gd name="connsiteX4" fmla="*/ 3732392 w 4217024"/>
              <a:gd name="connsiteY4" fmla="*/ 820799 h 820799"/>
              <a:gd name="connsiteX5" fmla="*/ 241036 w 4217024"/>
              <a:gd name="connsiteY5" fmla="*/ 410810 h 820799"/>
              <a:gd name="connsiteX6" fmla="*/ 0 w 4217024"/>
              <a:gd name="connsiteY6" fmla="*/ 2306 h 820799"/>
              <a:gd name="connsiteX0" fmla="*/ 835 w 4217859"/>
              <a:gd name="connsiteY0" fmla="*/ 2306 h 827674"/>
              <a:gd name="connsiteX1" fmla="*/ 3975543 w 4217859"/>
              <a:gd name="connsiteY1" fmla="*/ 0 h 827674"/>
              <a:gd name="connsiteX2" fmla="*/ 4217859 w 4217859"/>
              <a:gd name="connsiteY2" fmla="*/ 410400 h 827674"/>
              <a:gd name="connsiteX3" fmla="*/ 3975543 w 4217859"/>
              <a:gd name="connsiteY3" fmla="*/ 820799 h 827674"/>
              <a:gd name="connsiteX4" fmla="*/ 0 w 4217859"/>
              <a:gd name="connsiteY4" fmla="*/ 827674 h 827674"/>
              <a:gd name="connsiteX5" fmla="*/ 241871 w 4217859"/>
              <a:gd name="connsiteY5" fmla="*/ 410810 h 827674"/>
              <a:gd name="connsiteX6" fmla="*/ 835 w 4217859"/>
              <a:gd name="connsiteY6" fmla="*/ 2306 h 827674"/>
              <a:gd name="connsiteX0" fmla="*/ 0 w 4217024"/>
              <a:gd name="connsiteY0" fmla="*/ 2306 h 971190"/>
              <a:gd name="connsiteX1" fmla="*/ 3974708 w 4217024"/>
              <a:gd name="connsiteY1" fmla="*/ 0 h 971190"/>
              <a:gd name="connsiteX2" fmla="*/ 4217024 w 4217024"/>
              <a:gd name="connsiteY2" fmla="*/ 410400 h 971190"/>
              <a:gd name="connsiteX3" fmla="*/ 3974708 w 4217024"/>
              <a:gd name="connsiteY3" fmla="*/ 820799 h 971190"/>
              <a:gd name="connsiteX4" fmla="*/ 85275 w 4217024"/>
              <a:gd name="connsiteY4" fmla="*/ 971190 h 971190"/>
              <a:gd name="connsiteX5" fmla="*/ 241036 w 4217024"/>
              <a:gd name="connsiteY5" fmla="*/ 410810 h 971190"/>
              <a:gd name="connsiteX6" fmla="*/ 0 w 4217024"/>
              <a:gd name="connsiteY6" fmla="*/ 2306 h 971190"/>
              <a:gd name="connsiteX0" fmla="*/ 0 w 4217024"/>
              <a:gd name="connsiteY0" fmla="*/ 2306 h 823574"/>
              <a:gd name="connsiteX1" fmla="*/ 3974708 w 4217024"/>
              <a:gd name="connsiteY1" fmla="*/ 0 h 823574"/>
              <a:gd name="connsiteX2" fmla="*/ 4217024 w 4217024"/>
              <a:gd name="connsiteY2" fmla="*/ 410400 h 823574"/>
              <a:gd name="connsiteX3" fmla="*/ 3974708 w 4217024"/>
              <a:gd name="connsiteY3" fmla="*/ 820799 h 823574"/>
              <a:gd name="connsiteX4" fmla="*/ 3266 w 4217024"/>
              <a:gd name="connsiteY4" fmla="*/ 823574 h 823574"/>
              <a:gd name="connsiteX5" fmla="*/ 241036 w 4217024"/>
              <a:gd name="connsiteY5" fmla="*/ 410810 h 823574"/>
              <a:gd name="connsiteX6" fmla="*/ 0 w 4217024"/>
              <a:gd name="connsiteY6" fmla="*/ 2306 h 823574"/>
              <a:gd name="connsiteX0" fmla="*/ 3609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3609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244645 w 4220633"/>
              <a:gd name="connsiteY5" fmla="*/ 410810 h 823574"/>
              <a:gd name="connsiteX6" fmla="*/ 1191142 w 4220633"/>
              <a:gd name="connsiteY6" fmla="*/ 2306 h 823574"/>
              <a:gd name="connsiteX0" fmla="*/ 1191142 w 4220633"/>
              <a:gd name="connsiteY0" fmla="*/ 2306 h 823574"/>
              <a:gd name="connsiteX1" fmla="*/ 3978317 w 4220633"/>
              <a:gd name="connsiteY1" fmla="*/ 0 h 823574"/>
              <a:gd name="connsiteX2" fmla="*/ 4220633 w 4220633"/>
              <a:gd name="connsiteY2" fmla="*/ 410400 h 823574"/>
              <a:gd name="connsiteX3" fmla="*/ 3978317 w 4220633"/>
              <a:gd name="connsiteY3" fmla="*/ 820799 h 823574"/>
              <a:gd name="connsiteX4" fmla="*/ 0 w 4220633"/>
              <a:gd name="connsiteY4" fmla="*/ 823574 h 823574"/>
              <a:gd name="connsiteX5" fmla="*/ 1675622 w 4220633"/>
              <a:gd name="connsiteY5" fmla="*/ 422685 h 823574"/>
              <a:gd name="connsiteX6" fmla="*/ 1191142 w 4220633"/>
              <a:gd name="connsiteY6" fmla="*/ 2306 h 823574"/>
              <a:gd name="connsiteX0" fmla="*/ 0 w 3029491"/>
              <a:gd name="connsiteY0" fmla="*/ 2306 h 820799"/>
              <a:gd name="connsiteX1" fmla="*/ 2787175 w 3029491"/>
              <a:gd name="connsiteY1" fmla="*/ 0 h 820799"/>
              <a:gd name="connsiteX2" fmla="*/ 3029491 w 3029491"/>
              <a:gd name="connsiteY2" fmla="*/ 410400 h 820799"/>
              <a:gd name="connsiteX3" fmla="*/ 2787175 w 3029491"/>
              <a:gd name="connsiteY3" fmla="*/ 820799 h 820799"/>
              <a:gd name="connsiteX4" fmla="*/ 186396 w 3029491"/>
              <a:gd name="connsiteY4" fmla="*/ 817637 h 820799"/>
              <a:gd name="connsiteX5" fmla="*/ 484480 w 3029491"/>
              <a:gd name="connsiteY5" fmla="*/ 422685 h 820799"/>
              <a:gd name="connsiteX6" fmla="*/ 0 w 3029491"/>
              <a:gd name="connsiteY6" fmla="*/ 2306 h 820799"/>
              <a:gd name="connsiteX0" fmla="*/ 15484 w 2843095"/>
              <a:gd name="connsiteY0" fmla="*/ 103246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15484 w 2843095"/>
              <a:gd name="connsiteY6" fmla="*/ 103246 h 820799"/>
              <a:gd name="connsiteX0" fmla="*/ 9546 w 2843095"/>
              <a:gd name="connsiteY0" fmla="*/ 8244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9546 w 2843095"/>
              <a:gd name="connsiteY6" fmla="*/ 8244 h 820799"/>
              <a:gd name="connsiteX0" fmla="*/ 32993 w 2843095"/>
              <a:gd name="connsiteY0" fmla="*/ 4337 h 820799"/>
              <a:gd name="connsiteX1" fmla="*/ 2600779 w 2843095"/>
              <a:gd name="connsiteY1" fmla="*/ 0 h 820799"/>
              <a:gd name="connsiteX2" fmla="*/ 2843095 w 2843095"/>
              <a:gd name="connsiteY2" fmla="*/ 410400 h 820799"/>
              <a:gd name="connsiteX3" fmla="*/ 2600779 w 2843095"/>
              <a:gd name="connsiteY3" fmla="*/ 820799 h 820799"/>
              <a:gd name="connsiteX4" fmla="*/ 0 w 2843095"/>
              <a:gd name="connsiteY4" fmla="*/ 817637 h 820799"/>
              <a:gd name="connsiteX5" fmla="*/ 298084 w 2843095"/>
              <a:gd name="connsiteY5" fmla="*/ 422685 h 820799"/>
              <a:gd name="connsiteX6" fmla="*/ 32993 w 2843095"/>
              <a:gd name="connsiteY6" fmla="*/ 4337 h 82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095" h="820799">
                <a:moveTo>
                  <a:pt x="32993" y="4337"/>
                </a:moveTo>
                <a:lnTo>
                  <a:pt x="2600779" y="0"/>
                </a:lnTo>
                <a:lnTo>
                  <a:pt x="2843095" y="410400"/>
                </a:lnTo>
                <a:lnTo>
                  <a:pt x="2600779" y="820799"/>
                </a:lnTo>
                <a:lnTo>
                  <a:pt x="0" y="817637"/>
                </a:lnTo>
                <a:lnTo>
                  <a:pt x="298084" y="422685"/>
                </a:lnTo>
                <a:lnTo>
                  <a:pt x="32993" y="4337"/>
                </a:lnTo>
                <a:close/>
              </a:path>
            </a:pathLst>
          </a:custGeom>
          <a:solidFill>
            <a:srgbClr val="004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2"/>
          <p:cNvSpPr>
            <a:spLocks noGrp="1"/>
          </p:cNvSpPr>
          <p:nvPr>
            <p:ph type="body" idx="20" hasCustomPrompt="1"/>
          </p:nvPr>
        </p:nvSpPr>
        <p:spPr>
          <a:xfrm>
            <a:off x="2172497" y="655199"/>
            <a:ext cx="1658998" cy="628747"/>
          </a:xfrm>
          <a:solidFill>
            <a:srgbClr val="004712"/>
          </a:solidFill>
          <a:ln>
            <a:noFill/>
          </a:ln>
        </p:spPr>
        <p:txBody>
          <a:bodyPr lIns="36000" tIns="46800" rIns="36000" anchor="ctr">
            <a:normAutofit/>
          </a:bodyPr>
          <a:lstStyle>
            <a:lvl1pPr marL="0" indent="0" algn="ctr">
              <a:buNone/>
              <a:defRPr sz="18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22" name="Chevron 21"/>
          <p:cNvSpPr/>
          <p:nvPr userDrawn="1"/>
        </p:nvSpPr>
        <p:spPr>
          <a:xfrm>
            <a:off x="1628723" y="535848"/>
            <a:ext cx="522280" cy="85853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ontent Placeholder 3"/>
          <p:cNvSpPr>
            <a:spLocks noGrp="1"/>
          </p:cNvSpPr>
          <p:nvPr>
            <p:ph sz="half" idx="17"/>
          </p:nvPr>
        </p:nvSpPr>
        <p:spPr>
          <a:xfrm>
            <a:off x="1959495" y="1284603"/>
            <a:ext cx="1872000" cy="4692054"/>
          </a:xfrm>
          <a:solidFill>
            <a:srgbClr val="C3DF91"/>
          </a:solidFill>
          <a:ln>
            <a:noFill/>
          </a:ln>
        </p:spPr>
        <p:txBody>
          <a:bodyPr lIns="72000" tIns="108000" rIns="72000" bIns="108000" anchor="t"/>
          <a:lstStyle>
            <a:lvl1pPr marL="185738" indent="-185738">
              <a:tabLst/>
              <a:defRPr sz="1600"/>
            </a:lvl1pPr>
            <a:lvl2pPr marL="360363" indent="-190500">
              <a:tabLst/>
              <a:defRPr sz="1600"/>
            </a:lvl2pPr>
            <a:lvl3pPr marL="533400" indent="-187325">
              <a:buClr>
                <a:srgbClr val="78A22F"/>
              </a:buClr>
              <a:tabLst/>
              <a:defRPr sz="1400"/>
            </a:lvl3pPr>
            <a:lvl4pPr marL="720725" indent="-187325">
              <a:tabLst/>
              <a:defRPr sz="1400"/>
            </a:lvl4pPr>
            <a:lvl5pPr marL="935038" indent="-17303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685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825113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2" name="think-cell Slide" r:id="rId4" imgW="501" imgH="502" progId="TCLayout.ActiveDocument.1">
                  <p:embed/>
                </p:oleObj>
              </mc:Choice>
              <mc:Fallback>
                <p:oleObj name="think-cell Slide" r:id="rId4" imgW="501" imgH="502"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Text Placeholder 2"/>
          <p:cNvSpPr>
            <a:spLocks noGrp="1"/>
          </p:cNvSpPr>
          <p:nvPr>
            <p:ph type="body" idx="1" hasCustomPrompt="1"/>
          </p:nvPr>
        </p:nvSpPr>
        <p:spPr>
          <a:xfrm>
            <a:off x="1800000" y="828000"/>
            <a:ext cx="8496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4" name="Content Placeholder 3"/>
          <p:cNvSpPr>
            <a:spLocks noGrp="1"/>
          </p:cNvSpPr>
          <p:nvPr>
            <p:ph sz="half" idx="2"/>
          </p:nvPr>
        </p:nvSpPr>
        <p:spPr>
          <a:xfrm>
            <a:off x="1800000" y="2087999"/>
            <a:ext cx="8496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Tree>
    <p:extLst>
      <p:ext uri="{BB962C8B-B14F-4D97-AF65-F5344CB8AC3E}">
        <p14:creationId xmlns:p14="http://schemas.microsoft.com/office/powerpoint/2010/main" val="41772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0" y="828000"/>
            <a:ext cx="3960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4" name="Content Placeholder 3"/>
          <p:cNvSpPr>
            <a:spLocks noGrp="1"/>
          </p:cNvSpPr>
          <p:nvPr>
            <p:ph sz="half" idx="2"/>
          </p:nvPr>
        </p:nvSpPr>
        <p:spPr>
          <a:xfrm>
            <a:off x="1800000" y="2087999"/>
            <a:ext cx="3960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2" name="Content Placeholder 5"/>
          <p:cNvSpPr>
            <a:spLocks noGrp="1"/>
          </p:cNvSpPr>
          <p:nvPr>
            <p:ph sz="quarter" idx="13"/>
          </p:nvPr>
        </p:nvSpPr>
        <p:spPr>
          <a:xfrm>
            <a:off x="6336000" y="2087999"/>
            <a:ext cx="3960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336000" y="828000"/>
            <a:ext cx="3960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Tree>
    <p:extLst>
      <p:ext uri="{BB962C8B-B14F-4D97-AF65-F5344CB8AC3E}">
        <p14:creationId xmlns:p14="http://schemas.microsoft.com/office/powerpoint/2010/main" val="146078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0" y="828000"/>
            <a:ext cx="259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4" name="Content Placeholder 3"/>
          <p:cNvSpPr>
            <a:spLocks noGrp="1"/>
          </p:cNvSpPr>
          <p:nvPr>
            <p:ph sz="half" idx="2"/>
          </p:nvPr>
        </p:nvSpPr>
        <p:spPr>
          <a:xfrm>
            <a:off x="1800000" y="2088000"/>
            <a:ext cx="259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52000" y="828000"/>
            <a:ext cx="259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6" name="Content Placeholder 5"/>
          <p:cNvSpPr>
            <a:spLocks noGrp="1"/>
          </p:cNvSpPr>
          <p:nvPr>
            <p:ph sz="quarter" idx="4"/>
          </p:nvPr>
        </p:nvSpPr>
        <p:spPr>
          <a:xfrm>
            <a:off x="4752000" y="2088000"/>
            <a:ext cx="259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lIns="0" tIns="46800" rIns="0"/>
          <a:lstStyle/>
          <a:p>
            <a:endParaRPr lang="en-US"/>
          </a:p>
        </p:txBody>
      </p:sp>
      <p:sp>
        <p:nvSpPr>
          <p:cNvPr id="9" name="Slide Number Placeholder 8"/>
          <p:cNvSpPr>
            <a:spLocks noGrp="1"/>
          </p:cNvSpPr>
          <p:nvPr>
            <p:ph type="sldNum" sz="quarter" idx="12"/>
          </p:nvPr>
        </p:nvSpPr>
        <p:spPr/>
        <p:txBody>
          <a:bodyPr lIns="0" tIns="46800" rIns="0"/>
          <a:lstStyle/>
          <a:p>
            <a:fld id="{3B70454A-8E27-4F45-B6EF-6D568230227A}" type="slidenum">
              <a:rPr lang="en-US" smtClean="0"/>
              <a:t>‹#›</a:t>
            </a:fld>
            <a:endParaRPr lang="en-US"/>
          </a:p>
        </p:txBody>
      </p:sp>
      <p:sp>
        <p:nvSpPr>
          <p:cNvPr id="12" name="Content Placeholder 5"/>
          <p:cNvSpPr>
            <a:spLocks noGrp="1"/>
          </p:cNvSpPr>
          <p:nvPr>
            <p:ph sz="quarter" idx="13"/>
          </p:nvPr>
        </p:nvSpPr>
        <p:spPr>
          <a:xfrm>
            <a:off x="7704000" y="2088000"/>
            <a:ext cx="259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7704000" y="828000"/>
            <a:ext cx="259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Tree>
    <p:extLst>
      <p:ext uri="{BB962C8B-B14F-4D97-AF65-F5344CB8AC3E}">
        <p14:creationId xmlns:p14="http://schemas.microsoft.com/office/powerpoint/2010/main" val="99702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0" y="828000"/>
            <a:ext cx="187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4" name="Content Placeholder 3"/>
          <p:cNvSpPr>
            <a:spLocks noGrp="1"/>
          </p:cNvSpPr>
          <p:nvPr>
            <p:ph sz="half" idx="2"/>
          </p:nvPr>
        </p:nvSpPr>
        <p:spPr>
          <a:xfrm>
            <a:off x="1800000" y="2088000"/>
            <a:ext cx="187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008000" y="828000"/>
            <a:ext cx="187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6" name="Content Placeholder 5"/>
          <p:cNvSpPr>
            <a:spLocks noGrp="1"/>
          </p:cNvSpPr>
          <p:nvPr>
            <p:ph sz="quarter" idx="4"/>
          </p:nvPr>
        </p:nvSpPr>
        <p:spPr>
          <a:xfrm>
            <a:off x="4008000" y="2088000"/>
            <a:ext cx="187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70454A-8E27-4F45-B6EF-6D568230227A}" type="slidenum">
              <a:rPr lang="en-US" smtClean="0"/>
              <a:t>‹#›</a:t>
            </a:fld>
            <a:endParaRPr lang="en-US"/>
          </a:p>
        </p:txBody>
      </p:sp>
      <p:sp>
        <p:nvSpPr>
          <p:cNvPr id="12" name="Content Placeholder 5"/>
          <p:cNvSpPr>
            <a:spLocks noGrp="1"/>
          </p:cNvSpPr>
          <p:nvPr>
            <p:ph sz="quarter" idx="13"/>
          </p:nvPr>
        </p:nvSpPr>
        <p:spPr>
          <a:xfrm>
            <a:off x="6216000" y="2088000"/>
            <a:ext cx="187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216000" y="828000"/>
            <a:ext cx="187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
        <p:nvSpPr>
          <p:cNvPr id="15" name="Content Placeholder 5"/>
          <p:cNvSpPr>
            <a:spLocks noGrp="1"/>
          </p:cNvSpPr>
          <p:nvPr>
            <p:ph sz="quarter" idx="15"/>
          </p:nvPr>
        </p:nvSpPr>
        <p:spPr>
          <a:xfrm>
            <a:off x="8424000" y="2088000"/>
            <a:ext cx="1872000" cy="3780000"/>
          </a:xfrm>
        </p:spPr>
        <p:txBody>
          <a:bodyPr lIns="0" tIns="4680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16" hasCustomPrompt="1"/>
          </p:nvPr>
        </p:nvSpPr>
        <p:spPr>
          <a:xfrm>
            <a:off x="8424000" y="828000"/>
            <a:ext cx="1872000" cy="720000"/>
          </a:xfrm>
        </p:spPr>
        <p:txBody>
          <a:bodyPr lIns="0" tIns="46800" rIns="0" anchor="b"/>
          <a:lstStyle>
            <a:lvl1pPr marL="0" indent="0" algn="ctr">
              <a:buNone/>
              <a:defRPr sz="2400" b="1" i="0">
                <a:solidFill>
                  <a:srgbClr val="004712"/>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a:t>
            </a:r>
          </a:p>
        </p:txBody>
      </p:sp>
    </p:spTree>
    <p:extLst>
      <p:ext uri="{BB962C8B-B14F-4D97-AF65-F5344CB8AC3E}">
        <p14:creationId xmlns:p14="http://schemas.microsoft.com/office/powerpoint/2010/main" val="359460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0" y="655200"/>
            <a:ext cx="2377645" cy="2520000"/>
          </a:xfrm>
          <a:solidFill>
            <a:srgbClr val="004712"/>
          </a:solidFill>
          <a:ln>
            <a:noFill/>
          </a:ln>
        </p:spPr>
        <p:txBody>
          <a:bodyPr lIns="0" tIns="46800" rIns="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A</a:t>
            </a:r>
          </a:p>
        </p:txBody>
      </p:sp>
      <p:sp>
        <p:nvSpPr>
          <p:cNvPr id="4" name="Content Placeholder 3"/>
          <p:cNvSpPr>
            <a:spLocks noGrp="1"/>
          </p:cNvSpPr>
          <p:nvPr>
            <p:ph sz="half" idx="2"/>
          </p:nvPr>
        </p:nvSpPr>
        <p:spPr>
          <a:xfrm>
            <a:off x="4177644" y="655200"/>
            <a:ext cx="6120000" cy="2520000"/>
          </a:xfrm>
          <a:solidFill>
            <a:srgbClr val="C3DF91"/>
          </a:solidFill>
          <a:ln>
            <a:noFill/>
          </a:ln>
        </p:spPr>
        <p:txBody>
          <a:bodyPr lIns="180000" tIns="180000" rIns="180000" bIns="180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2" name="Content Placeholder 5"/>
          <p:cNvSpPr>
            <a:spLocks noGrp="1"/>
          </p:cNvSpPr>
          <p:nvPr>
            <p:ph sz="quarter" idx="13"/>
          </p:nvPr>
        </p:nvSpPr>
        <p:spPr>
          <a:xfrm>
            <a:off x="4177644" y="3455432"/>
            <a:ext cx="6120000" cy="2520000"/>
          </a:xfrm>
          <a:solidFill>
            <a:srgbClr val="C3DF91"/>
          </a:solidFill>
          <a:ln>
            <a:noFill/>
          </a:ln>
        </p:spPr>
        <p:txBody>
          <a:bodyPr lIns="180000" tIns="180000" rIns="180000" bIns="180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1800000" y="3455432"/>
            <a:ext cx="2377644" cy="2520000"/>
          </a:xfrm>
          <a:solidFill>
            <a:srgbClr val="004712"/>
          </a:solidFill>
          <a:ln>
            <a:noFill/>
          </a:ln>
        </p:spPr>
        <p:txBody>
          <a:bodyPr lIns="0" tIns="46800" rIns="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B</a:t>
            </a:r>
          </a:p>
        </p:txBody>
      </p:sp>
    </p:spTree>
    <p:extLst>
      <p:ext uri="{BB962C8B-B14F-4D97-AF65-F5344CB8AC3E}">
        <p14:creationId xmlns:p14="http://schemas.microsoft.com/office/powerpoint/2010/main" val="450716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0" y="655200"/>
            <a:ext cx="2377645" cy="1620000"/>
          </a:xfrm>
          <a:solidFill>
            <a:srgbClr val="004712"/>
          </a:solidFill>
          <a:ln>
            <a:noFill/>
          </a:ln>
        </p:spPr>
        <p:txBody>
          <a:bodyPr lIns="0" tIns="46800" rIns="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A</a:t>
            </a:r>
          </a:p>
        </p:txBody>
      </p:sp>
      <p:sp>
        <p:nvSpPr>
          <p:cNvPr id="4" name="Content Placeholder 3"/>
          <p:cNvSpPr>
            <a:spLocks noGrp="1"/>
          </p:cNvSpPr>
          <p:nvPr>
            <p:ph sz="half" idx="2"/>
          </p:nvPr>
        </p:nvSpPr>
        <p:spPr>
          <a:xfrm>
            <a:off x="4177644" y="655200"/>
            <a:ext cx="6120000" cy="1620000"/>
          </a:xfrm>
          <a:solidFill>
            <a:srgbClr val="C3DF91"/>
          </a:solidFill>
          <a:ln>
            <a:noFill/>
          </a:ln>
        </p:spPr>
        <p:txBody>
          <a:bodyPr lIns="180000" tIns="180000" rIns="180000" bIns="180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2" name="Content Placeholder 5"/>
          <p:cNvSpPr>
            <a:spLocks noGrp="1"/>
          </p:cNvSpPr>
          <p:nvPr>
            <p:ph sz="quarter" idx="13"/>
          </p:nvPr>
        </p:nvSpPr>
        <p:spPr>
          <a:xfrm>
            <a:off x="4177644" y="2509698"/>
            <a:ext cx="6120000" cy="1620000"/>
          </a:xfrm>
          <a:solidFill>
            <a:srgbClr val="C3DF91"/>
          </a:solidFill>
          <a:ln>
            <a:noFill/>
          </a:ln>
        </p:spPr>
        <p:txBody>
          <a:bodyPr lIns="180000" tIns="180000" rIns="180000" bIns="180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1800000" y="2509698"/>
            <a:ext cx="2377644" cy="1620000"/>
          </a:xfrm>
          <a:solidFill>
            <a:srgbClr val="004712"/>
          </a:solidFill>
          <a:ln>
            <a:noFill/>
          </a:ln>
        </p:spPr>
        <p:txBody>
          <a:bodyPr lIns="0" tIns="46800" rIns="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B</a:t>
            </a:r>
          </a:p>
        </p:txBody>
      </p:sp>
      <p:sp>
        <p:nvSpPr>
          <p:cNvPr id="10" name="Content Placeholder 5"/>
          <p:cNvSpPr>
            <a:spLocks noGrp="1"/>
          </p:cNvSpPr>
          <p:nvPr>
            <p:ph sz="quarter" idx="15"/>
          </p:nvPr>
        </p:nvSpPr>
        <p:spPr>
          <a:xfrm>
            <a:off x="4177644" y="4364196"/>
            <a:ext cx="6120000" cy="1620000"/>
          </a:xfrm>
          <a:solidFill>
            <a:srgbClr val="C3DF91"/>
          </a:solidFill>
          <a:ln>
            <a:noFill/>
          </a:ln>
        </p:spPr>
        <p:txBody>
          <a:bodyPr lIns="180000" tIns="180000" rIns="180000" bIns="180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6" hasCustomPrompt="1"/>
          </p:nvPr>
        </p:nvSpPr>
        <p:spPr>
          <a:xfrm>
            <a:off x="1800000" y="4364196"/>
            <a:ext cx="2377644" cy="1620000"/>
          </a:xfrm>
          <a:solidFill>
            <a:srgbClr val="004712"/>
          </a:solidFill>
          <a:ln>
            <a:noFill/>
          </a:ln>
        </p:spPr>
        <p:txBody>
          <a:bodyPr lIns="0" tIns="46800" rIns="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C</a:t>
            </a:r>
          </a:p>
        </p:txBody>
      </p:sp>
    </p:spTree>
    <p:extLst>
      <p:ext uri="{BB962C8B-B14F-4D97-AF65-F5344CB8AC3E}">
        <p14:creationId xmlns:p14="http://schemas.microsoft.com/office/powerpoint/2010/main" val="100123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800001" y="655200"/>
            <a:ext cx="1080000" cy="252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A</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3" name="Content Placeholder 3"/>
          <p:cNvSpPr>
            <a:spLocks noGrp="1"/>
          </p:cNvSpPr>
          <p:nvPr>
            <p:ph sz="half" idx="13"/>
          </p:nvPr>
        </p:nvSpPr>
        <p:spPr>
          <a:xfrm>
            <a:off x="2880001" y="655200"/>
            <a:ext cx="2880000" cy="2520000"/>
          </a:xfrm>
          <a:solidFill>
            <a:srgbClr val="C3DF91"/>
          </a:solidFill>
          <a:ln>
            <a:noFill/>
          </a:ln>
        </p:spPr>
        <p:txBody>
          <a:bodyPr lIns="108000" tIns="108000" rIns="108000" bIns="108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idx="14" hasCustomPrompt="1"/>
          </p:nvPr>
        </p:nvSpPr>
        <p:spPr>
          <a:xfrm>
            <a:off x="6336000" y="655200"/>
            <a:ext cx="1080000" cy="252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A</a:t>
            </a:r>
          </a:p>
        </p:txBody>
      </p:sp>
      <p:sp>
        <p:nvSpPr>
          <p:cNvPr id="16" name="Content Placeholder 3"/>
          <p:cNvSpPr>
            <a:spLocks noGrp="1"/>
          </p:cNvSpPr>
          <p:nvPr>
            <p:ph sz="half" idx="15"/>
          </p:nvPr>
        </p:nvSpPr>
        <p:spPr>
          <a:xfrm>
            <a:off x="7416000" y="655200"/>
            <a:ext cx="2880000" cy="2520000"/>
          </a:xfrm>
          <a:solidFill>
            <a:srgbClr val="C3DF91"/>
          </a:solidFill>
          <a:ln>
            <a:noFill/>
          </a:ln>
        </p:spPr>
        <p:txBody>
          <a:bodyPr lIns="108000" tIns="108000" rIns="108000" bIns="108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6" hasCustomPrompt="1"/>
          </p:nvPr>
        </p:nvSpPr>
        <p:spPr>
          <a:xfrm>
            <a:off x="1800001" y="3456000"/>
            <a:ext cx="1080000" cy="252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B</a:t>
            </a:r>
          </a:p>
        </p:txBody>
      </p:sp>
      <p:sp>
        <p:nvSpPr>
          <p:cNvPr id="18" name="Content Placeholder 3"/>
          <p:cNvSpPr>
            <a:spLocks noGrp="1"/>
          </p:cNvSpPr>
          <p:nvPr>
            <p:ph sz="half" idx="17"/>
          </p:nvPr>
        </p:nvSpPr>
        <p:spPr>
          <a:xfrm>
            <a:off x="2880001" y="3456000"/>
            <a:ext cx="2880000" cy="2520000"/>
          </a:xfrm>
          <a:solidFill>
            <a:srgbClr val="C3DF91"/>
          </a:solidFill>
          <a:ln>
            <a:noFill/>
          </a:ln>
        </p:spPr>
        <p:txBody>
          <a:bodyPr lIns="108000" tIns="108000" rIns="108000" bIns="108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idx="18" hasCustomPrompt="1"/>
          </p:nvPr>
        </p:nvSpPr>
        <p:spPr>
          <a:xfrm>
            <a:off x="6336000" y="3456000"/>
            <a:ext cx="1080000" cy="25200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Box B</a:t>
            </a:r>
          </a:p>
        </p:txBody>
      </p:sp>
      <p:sp>
        <p:nvSpPr>
          <p:cNvPr id="20" name="Content Placeholder 3"/>
          <p:cNvSpPr>
            <a:spLocks noGrp="1"/>
          </p:cNvSpPr>
          <p:nvPr>
            <p:ph sz="half" idx="19"/>
          </p:nvPr>
        </p:nvSpPr>
        <p:spPr>
          <a:xfrm>
            <a:off x="7416000" y="3456000"/>
            <a:ext cx="2880000" cy="2520000"/>
          </a:xfrm>
          <a:solidFill>
            <a:srgbClr val="C3DF91"/>
          </a:solidFill>
          <a:ln>
            <a:noFill/>
          </a:ln>
        </p:spPr>
        <p:txBody>
          <a:bodyPr lIns="108000" tIns="108000" rIns="108000" bIns="108000" anchor="ctr"/>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45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55715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6" name="think-cell Slide" r:id="rId4" imgW="359" imgH="355" progId="TCLayout.ActiveDocument.1">
                  <p:embed/>
                </p:oleObj>
              </mc:Choice>
              <mc:Fallback>
                <p:oleObj name="think-cell Slide" r:id="rId4" imgW="359" imgH="355"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Text Placeholder 2"/>
          <p:cNvSpPr>
            <a:spLocks noGrp="1"/>
          </p:cNvSpPr>
          <p:nvPr>
            <p:ph type="body" idx="1" hasCustomPrompt="1"/>
          </p:nvPr>
        </p:nvSpPr>
        <p:spPr>
          <a:xfrm>
            <a:off x="1800001" y="655200"/>
            <a:ext cx="3960000" cy="820800"/>
          </a:xfrm>
          <a:solidFill>
            <a:srgbClr val="004712"/>
          </a:solidFill>
          <a:ln>
            <a:noFill/>
          </a:ln>
        </p:spPr>
        <p:txBody>
          <a:bodyPr lIns="36000" tIns="46800" rIns="36000" anchor="ctr"/>
          <a:lstStyle>
            <a:lvl1pPr marL="0" indent="0" algn="ctr">
              <a:buNone/>
              <a:defRPr sz="2400" b="1" i="0" baseline="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A</a:t>
            </a:r>
          </a:p>
        </p:txBody>
      </p:sp>
      <p:sp>
        <p:nvSpPr>
          <p:cNvPr id="8" name="Footer Placeholder 7"/>
          <p:cNvSpPr>
            <a:spLocks noGrp="1"/>
          </p:cNvSpPr>
          <p:nvPr>
            <p:ph type="ftr" sz="quarter" idx="11"/>
          </p:nvPr>
        </p:nvSpPr>
        <p:spPr/>
        <p:txBody>
          <a:bodyPr tIns="46800"/>
          <a:lstStyle/>
          <a:p>
            <a:endParaRPr lang="en-US"/>
          </a:p>
        </p:txBody>
      </p:sp>
      <p:sp>
        <p:nvSpPr>
          <p:cNvPr id="9" name="Slide Number Placeholder 8"/>
          <p:cNvSpPr>
            <a:spLocks noGrp="1"/>
          </p:cNvSpPr>
          <p:nvPr>
            <p:ph type="sldNum" sz="quarter" idx="12"/>
          </p:nvPr>
        </p:nvSpPr>
        <p:spPr/>
        <p:txBody>
          <a:bodyPr tIns="46800"/>
          <a:lstStyle/>
          <a:p>
            <a:fld id="{3B70454A-8E27-4F45-B6EF-6D568230227A}" type="slidenum">
              <a:rPr lang="en-US" smtClean="0"/>
              <a:t>‹#›</a:t>
            </a:fld>
            <a:endParaRPr lang="en-US"/>
          </a:p>
        </p:txBody>
      </p:sp>
      <p:sp>
        <p:nvSpPr>
          <p:cNvPr id="15" name="Text Placeholder 2"/>
          <p:cNvSpPr>
            <a:spLocks noGrp="1"/>
          </p:cNvSpPr>
          <p:nvPr>
            <p:ph type="body" idx="14" hasCustomPrompt="1"/>
          </p:nvPr>
        </p:nvSpPr>
        <p:spPr>
          <a:xfrm>
            <a:off x="6335999" y="655200"/>
            <a:ext cx="3960001" cy="820800"/>
          </a:xfrm>
          <a:solidFill>
            <a:srgbClr val="004712"/>
          </a:solidFill>
          <a:ln>
            <a:noFill/>
          </a:ln>
        </p:spPr>
        <p:txBody>
          <a:bodyPr lIns="36000" tIns="46800" rIns="36000" anchor="ctr"/>
          <a:lstStyle>
            <a:lvl1pPr marL="0" indent="0" algn="ctr">
              <a:buNone/>
              <a:defRPr sz="2400" b="1" i="0">
                <a:solidFill>
                  <a:schemeClr val="bg1"/>
                </a:solidFill>
                <a:latin typeface="+mn-lt"/>
                <a:ea typeface="TheSans B7" charset="0"/>
                <a:cs typeface="TheSans B7"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B</a:t>
            </a:r>
          </a:p>
        </p:txBody>
      </p:sp>
      <p:sp>
        <p:nvSpPr>
          <p:cNvPr id="18" name="Content Placeholder 3"/>
          <p:cNvSpPr>
            <a:spLocks noGrp="1"/>
          </p:cNvSpPr>
          <p:nvPr>
            <p:ph sz="half" idx="17"/>
          </p:nvPr>
        </p:nvSpPr>
        <p:spPr>
          <a:xfrm>
            <a:off x="1800001" y="1476000"/>
            <a:ext cx="3960000" cy="4500000"/>
          </a:xfrm>
          <a:solidFill>
            <a:srgbClr val="C3DF91"/>
          </a:solidFill>
          <a:ln>
            <a:noFill/>
          </a:ln>
        </p:spPr>
        <p:txBody>
          <a:bodyPr lIns="180000" tIns="180000" rIns="180000" bIns="180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19"/>
          </p:nvPr>
        </p:nvSpPr>
        <p:spPr>
          <a:xfrm>
            <a:off x="6336000" y="1476000"/>
            <a:ext cx="3960000" cy="4500000"/>
          </a:xfrm>
          <a:solidFill>
            <a:srgbClr val="C3DF91"/>
          </a:solidFill>
          <a:ln>
            <a:noFill/>
          </a:ln>
        </p:spPr>
        <p:txBody>
          <a:bodyPr lIns="180000" tIns="180000" rIns="180000" bIns="180000" anchor="t"/>
          <a:lstStyle>
            <a:lvl3pPr>
              <a:buClr>
                <a:srgbClr val="78A22F"/>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598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ext uri="{D42A27DB-BD31-4B8C-83A1-F6EECF244321}">
                <p14:modId xmlns:p14="http://schemas.microsoft.com/office/powerpoint/2010/main" val="19050362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18" imgW="501" imgH="502" progId="TCLayout.ActiveDocument.1">
                  <p:embed/>
                </p:oleObj>
              </mc:Choice>
              <mc:Fallback>
                <p:oleObj name="think-cell Slide" r:id="rId18" imgW="501" imgH="502" progId="TCLayout.ActiveDocument.1">
                  <p:embed/>
                  <p:pic>
                    <p:nvPicPr>
                      <p:cNvPr id="4" name="Object 3"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0">
            <a:extLst>
              <a:ext uri="{28A0092B-C50C-407E-A947-70E740481C1C}">
                <a14:useLocalDpi xmlns:a14="http://schemas.microsoft.com/office/drawing/2010/main" val="0"/>
              </a:ext>
            </a:extLst>
          </a:blip>
          <a:srcRect t="17794"/>
          <a:stretch/>
        </p:blipFill>
        <p:spPr>
          <a:xfrm>
            <a:off x="0" y="6525344"/>
            <a:ext cx="12192000" cy="332656"/>
          </a:xfrm>
          <a:prstGeom prst="rect">
            <a:avLst/>
          </a:prstGeom>
        </p:spPr>
      </p:pic>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488488" y="188640"/>
            <a:ext cx="1487427" cy="1752604"/>
          </a:xfrm>
          <a:prstGeom prst="rect">
            <a:avLst/>
          </a:prstGeom>
        </p:spPr>
      </p:pic>
      <p:sp>
        <p:nvSpPr>
          <p:cNvPr id="5" name="Footer Placeholder 4"/>
          <p:cNvSpPr>
            <a:spLocks noGrp="1"/>
          </p:cNvSpPr>
          <p:nvPr>
            <p:ph type="ftr" sz="quarter" idx="3"/>
          </p:nvPr>
        </p:nvSpPr>
        <p:spPr>
          <a:xfrm>
            <a:off x="838200" y="6525344"/>
            <a:ext cx="4114800" cy="332656"/>
          </a:xfrm>
          <a:prstGeom prst="rect">
            <a:avLst/>
          </a:prstGeom>
        </p:spPr>
        <p:txBody>
          <a:bodyPr vert="horz" lIns="91440" tIns="45720" rIns="91440" bIns="45720" rtlCol="0" anchor="ctr"/>
          <a:lstStyle>
            <a:lvl1pPr algn="l">
              <a:defRPr sz="1000" b="0" i="0">
                <a:solidFill>
                  <a:schemeClr val="bg1"/>
                </a:solidFill>
                <a:latin typeface="+mn-lt"/>
                <a:ea typeface="TheSans B5 Plain" charset="0"/>
                <a:cs typeface="TheSans B5 Plain" charset="0"/>
              </a:defRPr>
            </a:lvl1pPr>
          </a:lstStyle>
          <a:p>
            <a:endParaRPr lang="en-US" dirty="0"/>
          </a:p>
        </p:txBody>
      </p:sp>
      <p:sp>
        <p:nvSpPr>
          <p:cNvPr id="6" name="Slide Number Placeholder 5"/>
          <p:cNvSpPr>
            <a:spLocks noGrp="1"/>
          </p:cNvSpPr>
          <p:nvPr>
            <p:ph type="sldNum" sz="quarter" idx="4"/>
          </p:nvPr>
        </p:nvSpPr>
        <p:spPr>
          <a:xfrm>
            <a:off x="9116888" y="6525344"/>
            <a:ext cx="2743200" cy="332656"/>
          </a:xfrm>
          <a:prstGeom prst="rect">
            <a:avLst/>
          </a:prstGeom>
        </p:spPr>
        <p:txBody>
          <a:bodyPr vert="horz" lIns="91440" tIns="45720" rIns="91440" bIns="45720" rtlCol="0" anchor="ctr"/>
          <a:lstStyle>
            <a:lvl1pPr algn="r">
              <a:defRPr sz="1000">
                <a:solidFill>
                  <a:schemeClr val="bg1"/>
                </a:solidFill>
                <a:latin typeface="TheSans B5 Plain" charset="0"/>
                <a:ea typeface="TheSans B5 Plain" charset="0"/>
                <a:cs typeface="TheSans B5 Plain" charset="0"/>
              </a:defRPr>
            </a:lvl1pPr>
          </a:lstStyle>
          <a:p>
            <a:fld id="{3B70454A-8E27-4F45-B6EF-6D568230227A}" type="slidenum">
              <a:rPr lang="en-US" smtClean="0"/>
              <a:pPr/>
              <a:t>‹#›</a:t>
            </a:fld>
            <a:endParaRPr lang="en-US" dirty="0"/>
          </a:p>
        </p:txBody>
      </p:sp>
    </p:spTree>
    <p:extLst>
      <p:ext uri="{BB962C8B-B14F-4D97-AF65-F5344CB8AC3E}">
        <p14:creationId xmlns:p14="http://schemas.microsoft.com/office/powerpoint/2010/main" val="3608364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dt="0"/>
  <p:txStyles>
    <p:titleStyle>
      <a:lvl1pPr algn="l" defTabSz="914400" rtl="0" eaLnBrk="1" latinLnBrk="0" hangingPunct="1">
        <a:lnSpc>
          <a:spcPct val="90000"/>
        </a:lnSpc>
        <a:spcBef>
          <a:spcPct val="0"/>
        </a:spcBef>
        <a:buNone/>
        <a:defRPr sz="2400" b="1" i="0" kern="1200">
          <a:solidFill>
            <a:srgbClr val="004712"/>
          </a:solidFill>
          <a:latin typeface="+mn-lt"/>
          <a:ea typeface="TheSans B7" charset="0"/>
          <a:cs typeface="TheSans B7" charset="0"/>
        </a:defRPr>
      </a:lvl1pPr>
    </p:titleStyle>
    <p:bodyStyle>
      <a:lvl1pPr marL="231775" indent="-231775" algn="l" defTabSz="914400" rtl="0" eaLnBrk="1" latinLnBrk="0" hangingPunct="1">
        <a:lnSpc>
          <a:spcPct val="90000"/>
        </a:lnSpc>
        <a:spcBef>
          <a:spcPts val="1000"/>
        </a:spcBef>
        <a:buClr>
          <a:srgbClr val="004712"/>
        </a:buClr>
        <a:buFont typeface="Arial" charset="0"/>
        <a:buChar char="•"/>
        <a:tabLst/>
        <a:defRPr sz="2000" b="0" i="0" kern="1200">
          <a:solidFill>
            <a:schemeClr val="tx1"/>
          </a:solidFill>
          <a:latin typeface="+mn-lt"/>
          <a:ea typeface="TheSans B5 Plain" charset="0"/>
          <a:cs typeface="TheSans B5 Plain" charset="0"/>
        </a:defRPr>
      </a:lvl1pPr>
      <a:lvl2pPr marL="404813" indent="-234950" algn="l" defTabSz="914400" rtl="0" eaLnBrk="1" latinLnBrk="0" hangingPunct="1">
        <a:lnSpc>
          <a:spcPct val="90000"/>
        </a:lnSpc>
        <a:spcBef>
          <a:spcPts val="500"/>
        </a:spcBef>
        <a:buClr>
          <a:srgbClr val="78A22F"/>
        </a:buClr>
        <a:buFont typeface="Arial"/>
        <a:buChar char="•"/>
        <a:tabLst/>
        <a:defRPr sz="2000" b="0" i="0" kern="1200">
          <a:solidFill>
            <a:schemeClr val="tx1"/>
          </a:solidFill>
          <a:latin typeface="+mn-lt"/>
          <a:ea typeface="TheSans B5 Plain" charset="0"/>
          <a:cs typeface="TheSans B5 Plain" charset="0"/>
        </a:defRPr>
      </a:lvl2pPr>
      <a:lvl3pPr marL="671513" indent="-234950" algn="l" defTabSz="914400" rtl="0" eaLnBrk="1" latinLnBrk="0" hangingPunct="1">
        <a:lnSpc>
          <a:spcPct val="90000"/>
        </a:lnSpc>
        <a:spcBef>
          <a:spcPts val="500"/>
        </a:spcBef>
        <a:buClr>
          <a:srgbClr val="C3DF91"/>
        </a:buClr>
        <a:buFont typeface="Arial"/>
        <a:buChar char="•"/>
        <a:tabLst/>
        <a:defRPr sz="1800" b="0" i="0" kern="1200">
          <a:solidFill>
            <a:schemeClr val="tx1"/>
          </a:solidFill>
          <a:latin typeface="+mn-lt"/>
          <a:ea typeface="TheSans B5 Plain" charset="0"/>
          <a:cs typeface="TheSans B5 Plain" charset="0"/>
        </a:defRPr>
      </a:lvl3pPr>
      <a:lvl4pPr marL="9382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800" b="0" i="0" kern="1200">
          <a:solidFill>
            <a:schemeClr val="tx1">
              <a:lumMod val="65000"/>
              <a:lumOff val="35000"/>
            </a:schemeClr>
          </a:solidFill>
          <a:latin typeface="+mn-lt"/>
          <a:ea typeface="TheSans B5 Plain" charset="0"/>
          <a:cs typeface="TheSans B5 Plain" charset="0"/>
        </a:defRPr>
      </a:lvl4pPr>
      <a:lvl5pPr marL="12049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600" b="0" i="0" kern="1200">
          <a:solidFill>
            <a:schemeClr val="tx1">
              <a:lumMod val="65000"/>
              <a:lumOff val="35000"/>
            </a:schemeClr>
          </a:solidFill>
          <a:latin typeface="+mn-lt"/>
          <a:ea typeface="TheSans B5 Plain" charset="0"/>
          <a:cs typeface="TheSans B5 Plai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570F78-CEC9-4663-A127-27B2848636DA}"/>
              </a:ext>
            </a:extLst>
          </p:cNvPr>
          <p:cNvPicPr>
            <a:picLocks noChangeAspect="1"/>
          </p:cNvPicPr>
          <p:nvPr/>
        </p:nvPicPr>
        <p:blipFill>
          <a:blip r:embed="rId2"/>
          <a:stretch>
            <a:fillRect/>
          </a:stretch>
        </p:blipFill>
        <p:spPr>
          <a:xfrm>
            <a:off x="0" y="0"/>
            <a:ext cx="12280490" cy="6858000"/>
          </a:xfrm>
          <a:prstGeom prst="rect">
            <a:avLst/>
          </a:prstGeom>
        </p:spPr>
      </p:pic>
      <p:sp>
        <p:nvSpPr>
          <p:cNvPr id="2" name="Title 1"/>
          <p:cNvSpPr>
            <a:spLocks noGrp="1"/>
          </p:cNvSpPr>
          <p:nvPr>
            <p:ph type="ctrTitle"/>
          </p:nvPr>
        </p:nvSpPr>
        <p:spPr>
          <a:xfrm>
            <a:off x="731486" y="3435588"/>
            <a:ext cx="10817518" cy="1269940"/>
          </a:xfrm>
        </p:spPr>
        <p:txBody>
          <a:bodyPr>
            <a:noAutofit/>
          </a:bodyPr>
          <a:lstStyle/>
          <a:p>
            <a:pPr algn="ctr"/>
            <a:r>
              <a:rPr lang="en-US" sz="8000" dirty="0">
                <a:solidFill>
                  <a:schemeClr val="accent3">
                    <a:lumMod val="20000"/>
                    <a:lumOff val="80000"/>
                  </a:schemeClr>
                </a:solidFill>
                <a:latin typeface="Bebas Neue Bold" panose="020B0606020202050201" pitchFamily="34" charset="0"/>
              </a:rPr>
              <a:t>Sponsorship Opportunities</a:t>
            </a:r>
            <a:endParaRPr lang="en-AU" sz="8000" dirty="0">
              <a:solidFill>
                <a:schemeClr val="accent3">
                  <a:lumMod val="20000"/>
                  <a:lumOff val="80000"/>
                </a:schemeClr>
              </a:solidFill>
              <a:latin typeface="Bebas Neue Bold" panose="020B0606020202050201" pitchFamily="34" charset="0"/>
            </a:endParaRPr>
          </a:p>
        </p:txBody>
      </p:sp>
      <p:pic>
        <p:nvPicPr>
          <p:cNvPr id="6" name="Picture 5">
            <a:extLst>
              <a:ext uri="{FF2B5EF4-FFF2-40B4-BE49-F238E27FC236}">
                <a16:creationId xmlns:a16="http://schemas.microsoft.com/office/drawing/2014/main" id="{FDAFF450-7D58-46F8-B600-5107E42B0420}"/>
              </a:ext>
            </a:extLst>
          </p:cNvPr>
          <p:cNvPicPr>
            <a:picLocks noChangeAspect="1"/>
          </p:cNvPicPr>
          <p:nvPr/>
        </p:nvPicPr>
        <p:blipFill>
          <a:blip r:embed="rId3"/>
          <a:stretch>
            <a:fillRect/>
          </a:stretch>
        </p:blipFill>
        <p:spPr>
          <a:xfrm>
            <a:off x="3448245" y="883203"/>
            <a:ext cx="5029157" cy="1669183"/>
          </a:xfrm>
          <a:prstGeom prst="rect">
            <a:avLst/>
          </a:prstGeom>
        </p:spPr>
      </p:pic>
    </p:spTree>
    <p:extLst>
      <p:ext uri="{BB962C8B-B14F-4D97-AF65-F5344CB8AC3E}">
        <p14:creationId xmlns:p14="http://schemas.microsoft.com/office/powerpoint/2010/main" val="2915449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70454A-8E27-4F45-B6EF-6D568230227A}" type="slidenum">
              <a:rPr lang="en-US" smtClean="0"/>
              <a:t>2</a:t>
            </a:fld>
            <a:endParaRPr lang="en-US"/>
          </a:p>
        </p:txBody>
      </p:sp>
      <p:sp>
        <p:nvSpPr>
          <p:cNvPr id="5" name="Text Placeholder 1"/>
          <p:cNvSpPr>
            <a:spLocks noGrp="1"/>
          </p:cNvSpPr>
          <p:nvPr>
            <p:ph type="body" idx="1"/>
          </p:nvPr>
        </p:nvSpPr>
        <p:spPr>
          <a:xfrm>
            <a:off x="499520" y="495595"/>
            <a:ext cx="8496000" cy="624254"/>
          </a:xfrm>
          <a:noFill/>
        </p:spPr>
        <p:txBody>
          <a:bodyPr>
            <a:noAutofit/>
          </a:bodyPr>
          <a:lstStyle/>
          <a:p>
            <a:pPr algn="l"/>
            <a:r>
              <a:rPr lang="en-US" sz="3600" dirty="0">
                <a:solidFill>
                  <a:schemeClr val="tx1"/>
                </a:solidFill>
                <a:latin typeface="Bebas Neue Bold" panose="020B0606020202050201" pitchFamily="34" charset="0"/>
              </a:rPr>
              <a:t>National Indoor Cricket League (NICL)</a:t>
            </a:r>
            <a:endParaRPr lang="en-AU" sz="3600" dirty="0">
              <a:solidFill>
                <a:schemeClr val="tx1"/>
              </a:solidFill>
              <a:latin typeface="Bebas Neue Bold" panose="020B0606020202050201" pitchFamily="34" charset="0"/>
            </a:endParaRPr>
          </a:p>
        </p:txBody>
      </p:sp>
      <p:sp>
        <p:nvSpPr>
          <p:cNvPr id="7" name="Rectangle 1"/>
          <p:cNvSpPr>
            <a:spLocks noChangeArrowheads="1"/>
          </p:cNvSpPr>
          <p:nvPr/>
        </p:nvSpPr>
        <p:spPr bwMode="auto">
          <a:xfrm>
            <a:off x="689869" y="1332030"/>
            <a:ext cx="9798619"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268288"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rgbClr val="000000"/>
                </a:solidFill>
                <a:effectLst/>
                <a:latin typeface="+mn-lt"/>
                <a:ea typeface="Calibri" panose="020F0502020204030204" pitchFamily="34" charset="0"/>
                <a:cs typeface="Calibri" panose="020F0502020204030204" pitchFamily="34" charset="0"/>
              </a:rPr>
              <a:t>The National Indoor Cricket League is</a:t>
            </a:r>
            <a:r>
              <a:rPr kumimoji="0" lang="en-US" altLang="en-US" sz="1200" b="0" i="0" u="none" strike="noStrike" cap="none" normalizeH="0" dirty="0">
                <a:ln>
                  <a:noFill/>
                </a:ln>
                <a:solidFill>
                  <a:srgbClr val="000000"/>
                </a:solidFill>
                <a:effectLst/>
                <a:latin typeface="+mn-lt"/>
                <a:ea typeface="Calibri" panose="020F0502020204030204" pitchFamily="34" charset="0"/>
                <a:cs typeface="Calibri" panose="020F0502020204030204" pitchFamily="34" charset="0"/>
              </a:rPr>
              <a:t> a </a:t>
            </a:r>
            <a:r>
              <a:rPr kumimoji="0" lang="en-US" altLang="en-US" sz="1200" b="0" i="0" u="none" strike="noStrike" cap="none" normalizeH="0" baseline="0" dirty="0">
                <a:ln>
                  <a:noFill/>
                </a:ln>
                <a:solidFill>
                  <a:srgbClr val="000000"/>
                </a:solidFill>
                <a:effectLst/>
                <a:latin typeface="+mn-lt"/>
                <a:ea typeface="Calibri" panose="020F0502020204030204" pitchFamily="34" charset="0"/>
                <a:cs typeface="Calibri" panose="020F0502020204030204" pitchFamily="34" charset="0"/>
              </a:rPr>
              <a:t>National Centre/Club based competition creating a clear and attractive player pathway leading to better quality players and</a:t>
            </a:r>
            <a:r>
              <a:rPr kumimoji="0" lang="en-US" altLang="en-US" sz="1200" b="0" i="0" u="none" strike="noStrike" cap="none" normalizeH="0" dirty="0">
                <a:ln>
                  <a:noFill/>
                </a:ln>
                <a:solidFill>
                  <a:srgbClr val="000000"/>
                </a:solidFill>
                <a:effectLst/>
                <a:latin typeface="+mn-lt"/>
                <a:ea typeface="Calibri" panose="020F0502020204030204" pitchFamily="34" charset="0"/>
                <a:cs typeface="Calibri" panose="020F0502020204030204" pitchFamily="34" charset="0"/>
              </a:rPr>
              <a:t> </a:t>
            </a:r>
            <a:r>
              <a:rPr kumimoji="0" lang="en-US" altLang="en-US" sz="1200" b="0" i="0" u="none" strike="noStrike" cap="none" normalizeH="0" baseline="0" dirty="0">
                <a:ln>
                  <a:noFill/>
                </a:ln>
                <a:solidFill>
                  <a:srgbClr val="000000"/>
                </a:solidFill>
                <a:effectLst/>
                <a:latin typeface="+mn-lt"/>
                <a:ea typeface="Calibri" panose="020F0502020204030204" pitchFamily="34" charset="0"/>
                <a:cs typeface="Calibri" panose="020F0502020204030204" pitchFamily="34" charset="0"/>
              </a:rPr>
              <a:t>more people playing the game. </a:t>
            </a:r>
            <a:r>
              <a:rPr lang="en-US" altLang="en-US" sz="1200" dirty="0">
                <a:solidFill>
                  <a:srgbClr val="000000"/>
                </a:solidFill>
                <a:latin typeface="+mn-lt"/>
                <a:ea typeface="Calibri" panose="020F0502020204030204" pitchFamily="34" charset="0"/>
                <a:cs typeface="Calibri" panose="020F0502020204030204" pitchFamily="34" charset="0"/>
              </a:rPr>
              <a:t>2020 represents the fourth year of this national competition.</a:t>
            </a:r>
          </a:p>
          <a:p>
            <a:pPr marR="0" lvl="0" algn="l" defTabSz="268288" rtl="0" eaLnBrk="0" fontAlgn="base" latinLnBrk="0" hangingPunct="0">
              <a:lnSpc>
                <a:spcPct val="100000"/>
              </a:lnSpc>
              <a:spcBef>
                <a:spcPct val="0"/>
              </a:spcBef>
              <a:spcAft>
                <a:spcPct val="0"/>
              </a:spcAft>
              <a:buClrTx/>
              <a:buSzTx/>
              <a:tabLst/>
            </a:pPr>
            <a:endParaRPr lang="en-US" altLang="en-US" sz="1200" dirty="0">
              <a:solidFill>
                <a:srgbClr val="000000"/>
              </a:solidFill>
              <a:latin typeface="+mn-lt"/>
              <a:ea typeface="Calibri" panose="020F0502020204030204" pitchFamily="34" charset="0"/>
              <a:cs typeface="Calibri" panose="020F0502020204030204" pitchFamily="34" charset="0"/>
            </a:endParaRPr>
          </a:p>
          <a:p>
            <a:pPr marR="0" lvl="0" algn="l" defTabSz="268288" rtl="0" eaLnBrk="0" fontAlgn="base" latinLnBrk="0" hangingPunct="0">
              <a:lnSpc>
                <a:spcPct val="100000"/>
              </a:lnSpc>
              <a:spcBef>
                <a:spcPct val="0"/>
              </a:spcBef>
              <a:spcAft>
                <a:spcPct val="0"/>
              </a:spcAft>
              <a:buClrTx/>
              <a:buSzTx/>
              <a:tabLst/>
            </a:pPr>
            <a:r>
              <a:rPr lang="en-US" altLang="en-US" sz="1200" dirty="0">
                <a:solidFill>
                  <a:srgbClr val="000000"/>
                </a:solidFill>
                <a:latin typeface="+mn-lt"/>
                <a:ea typeface="Calibri" panose="020F0502020204030204" pitchFamily="34" charset="0"/>
                <a:cs typeface="Calibri" panose="020F0502020204030204" pitchFamily="34" charset="0"/>
              </a:rPr>
              <a:t>ISC Teamwear are the official apparel supplier of the competition, kitting out all teams in their playing apparel for the 2020 season. </a:t>
            </a:r>
          </a:p>
          <a:p>
            <a:pPr marR="0" lvl="0" algn="l" defTabSz="268288" rtl="0" eaLnBrk="0" fontAlgn="base" latinLnBrk="0" hangingPunct="0">
              <a:lnSpc>
                <a:spcPct val="100000"/>
              </a:lnSpc>
              <a:spcBef>
                <a:spcPct val="0"/>
              </a:spcBef>
              <a:spcAft>
                <a:spcPct val="0"/>
              </a:spcAft>
              <a:buClrTx/>
              <a:buSzTx/>
              <a:tabLst/>
            </a:pPr>
            <a:endParaRPr lang="en-US" altLang="en-US" sz="1200" dirty="0">
              <a:solidFill>
                <a:srgbClr val="000000"/>
              </a:solidFill>
              <a:latin typeface="+mn-lt"/>
              <a:ea typeface="Calibri" panose="020F0502020204030204" pitchFamily="34" charset="0"/>
              <a:cs typeface="Calibri" panose="020F0502020204030204" pitchFamily="34" charset="0"/>
            </a:endParaRPr>
          </a:p>
          <a:p>
            <a:pPr marR="0" lvl="0" algn="l" defTabSz="268288" rtl="0" eaLnBrk="0" fontAlgn="base" latinLnBrk="0" hangingPunct="0">
              <a:lnSpc>
                <a:spcPct val="100000"/>
              </a:lnSpc>
              <a:spcBef>
                <a:spcPct val="0"/>
              </a:spcBef>
              <a:spcAft>
                <a:spcPct val="0"/>
              </a:spcAft>
              <a:buClrTx/>
              <a:buSzTx/>
              <a:tabLst/>
            </a:pPr>
            <a:r>
              <a:rPr lang="en-US" altLang="en-US" sz="1200" dirty="0">
                <a:solidFill>
                  <a:srgbClr val="000000"/>
                </a:solidFill>
                <a:latin typeface="+mn-lt"/>
                <a:ea typeface="Calibri" panose="020F0502020204030204" pitchFamily="34" charset="0"/>
                <a:cs typeface="Calibri" panose="020F0502020204030204" pitchFamily="34" charset="0"/>
              </a:rPr>
              <a:t>Teams will use Burley </a:t>
            </a:r>
            <a:r>
              <a:rPr lang="en-US" altLang="en-US" sz="1200" dirty="0" err="1">
                <a:solidFill>
                  <a:srgbClr val="000000"/>
                </a:solidFill>
                <a:latin typeface="+mn-lt"/>
                <a:ea typeface="Calibri" panose="020F0502020204030204" pitchFamily="34" charset="0"/>
                <a:cs typeface="Calibri" panose="020F0502020204030204" pitchFamily="34" charset="0"/>
              </a:rPr>
              <a:t>Sekem</a:t>
            </a:r>
            <a:r>
              <a:rPr lang="en-US" altLang="en-US" sz="1200" dirty="0">
                <a:solidFill>
                  <a:srgbClr val="000000"/>
                </a:solidFill>
                <a:latin typeface="+mn-lt"/>
                <a:ea typeface="Calibri" panose="020F0502020204030204" pitchFamily="34" charset="0"/>
                <a:cs typeface="Calibri" panose="020F0502020204030204" pitchFamily="34" charset="0"/>
              </a:rPr>
              <a:t> indoor cricket balls during matches, and play under consistent match rules and regulations across the country.</a:t>
            </a:r>
          </a:p>
          <a:p>
            <a:pPr marR="0" lvl="0" algn="l" defTabSz="268288" rtl="0" eaLnBrk="0" fontAlgn="base" latinLnBrk="0" hangingPunct="0">
              <a:lnSpc>
                <a:spcPct val="100000"/>
              </a:lnSpc>
              <a:spcBef>
                <a:spcPct val="0"/>
              </a:spcBef>
              <a:spcAft>
                <a:spcPct val="0"/>
              </a:spcAft>
              <a:buClrTx/>
              <a:buSzTx/>
              <a:tabLst/>
            </a:pPr>
            <a:endParaRPr lang="en-US" altLang="en-US" sz="2000" b="1" dirty="0">
              <a:solidFill>
                <a:srgbClr val="000000"/>
              </a:solidFill>
              <a:latin typeface="+mn-lt"/>
              <a:ea typeface="Calibri" panose="020F0502020204030204" pitchFamily="34" charset="0"/>
              <a:cs typeface="Calibri" panose="020F0502020204030204" pitchFamily="34" charset="0"/>
            </a:endParaRPr>
          </a:p>
          <a:p>
            <a:pPr marR="0" lvl="0" algn="l" defTabSz="268288" rtl="0" eaLnBrk="0" fontAlgn="base" latinLnBrk="0" hangingPunct="0">
              <a:lnSpc>
                <a:spcPct val="100000"/>
              </a:lnSpc>
              <a:spcBef>
                <a:spcPct val="0"/>
              </a:spcBef>
              <a:spcAft>
                <a:spcPct val="0"/>
              </a:spcAft>
              <a:buClrTx/>
              <a:buSzTx/>
              <a:tabLst/>
            </a:pPr>
            <a:r>
              <a:rPr kumimoji="0" lang="en-US" altLang="en-US" sz="2400" b="1" i="0" strike="noStrike" cap="none" normalizeH="0" dirty="0">
                <a:ln>
                  <a:noFill/>
                </a:ln>
                <a:solidFill>
                  <a:srgbClr val="000000"/>
                </a:solidFill>
                <a:effectLst/>
                <a:latin typeface="Bebas Neue Bold" panose="020B0606020202050201" pitchFamily="34" charset="0"/>
                <a:ea typeface="Calibri" panose="020F0502020204030204" pitchFamily="34" charset="0"/>
                <a:cs typeface="Calibri" panose="020F0502020204030204" pitchFamily="34" charset="0"/>
              </a:rPr>
              <a:t>Key Highlights</a:t>
            </a:r>
            <a:endParaRPr kumimoji="0" lang="en-US" altLang="en-US" sz="2400" b="1" i="0" strike="noStrike" cap="none" normalizeH="0" baseline="0" dirty="0">
              <a:ln>
                <a:noFill/>
              </a:ln>
              <a:solidFill>
                <a:srgbClr val="000000"/>
              </a:solidFill>
              <a:effectLst/>
              <a:latin typeface="Bebas Neue Bold" panose="020B0606020202050201" pitchFamily="34" charset="0"/>
              <a:ea typeface="Calibri" panose="020F0502020204030204" pitchFamily="34" charset="0"/>
              <a:cs typeface="Calibri" panose="020F0502020204030204" pitchFamily="34" charset="0"/>
            </a:endParaRPr>
          </a:p>
          <a:p>
            <a:pPr marR="0" lvl="0" indent="268288" algn="l" defTabSz="268288" rtl="0" eaLnBrk="0" fontAlgn="base" latinLnBrk="0" hangingPunct="0">
              <a:lnSpc>
                <a:spcPct val="100000"/>
              </a:lnSpc>
              <a:spcBef>
                <a:spcPct val="0"/>
              </a:spcBef>
              <a:spcAft>
                <a:spcPct val="0"/>
              </a:spcAft>
              <a:buClrTx/>
              <a:buSzTx/>
              <a:buFontTx/>
              <a:buChar char="•"/>
              <a:tabLst/>
            </a:pPr>
            <a:endParaRPr kumimoji="0" lang="en-AU" altLang="en-US" sz="800" b="0" i="0" u="none" strike="noStrike" cap="none" normalizeH="0" baseline="0" dirty="0">
              <a:ln>
                <a:noFill/>
              </a:ln>
              <a:solidFill>
                <a:schemeClr val="tx1"/>
              </a:solidFill>
              <a:effectLst/>
              <a:latin typeface="+mn-lt"/>
            </a:endParaRPr>
          </a:p>
          <a:p>
            <a:pPr marR="0" lvl="0" indent="268288" algn="l" defTabSz="268288"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rPr>
              <a:t> </a:t>
            </a:r>
            <a:r>
              <a:rPr kumimoji="0" lang="en-US" altLang="en-US" sz="12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Over 75 teams &amp; 1000 participants </a:t>
            </a:r>
            <a:r>
              <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rPr>
              <a:t>across Australia playing regular matches between April and August</a:t>
            </a:r>
            <a:r>
              <a:rPr lang="en-US" altLang="en-US" sz="1200" dirty="0">
                <a:latin typeface="+mn-lt"/>
                <a:ea typeface="Calibri" panose="020F0502020204030204" pitchFamily="34" charset="0"/>
                <a:cs typeface="Calibri" panose="020F0502020204030204" pitchFamily="34" charset="0"/>
              </a:rPr>
              <a:t>.</a:t>
            </a:r>
          </a:p>
          <a:p>
            <a:pPr marR="0" lvl="0" indent="268288" algn="l" defTabSz="268288" rtl="0" eaLnBrk="0" fontAlgn="base" latinLnBrk="0" hangingPunct="0">
              <a:lnSpc>
                <a:spcPct val="100000"/>
              </a:lnSpc>
              <a:spcBef>
                <a:spcPct val="0"/>
              </a:spcBef>
              <a:spcAft>
                <a:spcPct val="0"/>
              </a:spcAft>
              <a:buClrTx/>
              <a:buSzTx/>
              <a:buFontTx/>
              <a:buChar char="•"/>
              <a:tabLst/>
            </a:pPr>
            <a:endParaRPr lang="en-US" altLang="en-US" sz="800" dirty="0">
              <a:latin typeface="+mn-lt"/>
              <a:ea typeface="Calibri" panose="020F0502020204030204" pitchFamily="34" charset="0"/>
              <a:cs typeface="Calibri" panose="020F0502020204030204" pitchFamily="34" charset="0"/>
            </a:endParaRPr>
          </a:p>
          <a:p>
            <a:pPr marR="0" lvl="0" indent="268288" algn="l" defTabSz="268288"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effectLst/>
                <a:latin typeface="+mn-lt"/>
                <a:ea typeface="Calibri" panose="020F0502020204030204" pitchFamily="34" charset="0"/>
                <a:cs typeface="Calibri" panose="020F0502020204030204" pitchFamily="34" charset="0"/>
              </a:rPr>
              <a:t> </a:t>
            </a:r>
            <a:r>
              <a:rPr kumimoji="0" lang="en-US" altLang="en-US" sz="12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15</a:t>
            </a:r>
            <a:r>
              <a:rPr kumimoji="0" lang="en-US" altLang="en-US" sz="1200" b="1" i="0" u="none" strike="noStrike" cap="none" normalizeH="0" dirty="0">
                <a:ln>
                  <a:noFill/>
                </a:ln>
                <a:solidFill>
                  <a:srgbClr val="FF0000"/>
                </a:solidFill>
                <a:effectLst/>
                <a:latin typeface="+mn-lt"/>
                <a:ea typeface="Calibri" panose="020F0502020204030204" pitchFamily="34" charset="0"/>
                <a:cs typeface="Calibri" panose="020F0502020204030204" pitchFamily="34" charset="0"/>
              </a:rPr>
              <a:t> competition Zones </a:t>
            </a:r>
            <a:r>
              <a:rPr kumimoji="0" lang="en-US" altLang="en-US" sz="1200" i="0" u="none" strike="noStrike" cap="none" normalizeH="0" dirty="0">
                <a:ln>
                  <a:noFill/>
                </a:ln>
                <a:effectLst/>
                <a:latin typeface="+mn-lt"/>
                <a:ea typeface="Calibri" panose="020F0502020204030204" pitchFamily="34" charset="0"/>
                <a:cs typeface="Calibri" panose="020F0502020204030204" pitchFamily="34" charset="0"/>
              </a:rPr>
              <a:t>(both men’s and women’s divisions).</a:t>
            </a:r>
          </a:p>
          <a:p>
            <a:pPr marR="0" lvl="0" indent="268288" algn="l" defTabSz="268288" rtl="0" eaLnBrk="0" fontAlgn="base" latinLnBrk="0" hangingPunct="0">
              <a:lnSpc>
                <a:spcPct val="100000"/>
              </a:lnSpc>
              <a:spcBef>
                <a:spcPct val="0"/>
              </a:spcBef>
              <a:spcAft>
                <a:spcPct val="0"/>
              </a:spcAft>
              <a:buClrTx/>
              <a:buSzTx/>
              <a:buFontTx/>
              <a:buChar char="•"/>
              <a:tabLst/>
            </a:pPr>
            <a:endParaRPr kumimoji="0" lang="en-US" altLang="en-US" sz="800" i="0" u="none" strike="noStrike" cap="none" normalizeH="0" baseline="0" dirty="0">
              <a:ln>
                <a:noFill/>
              </a:ln>
              <a:effectLst/>
              <a:latin typeface="+mn-lt"/>
              <a:ea typeface="Calibri" panose="020F0502020204030204" pitchFamily="34" charset="0"/>
              <a:cs typeface="Calibri" panose="020F0502020204030204" pitchFamily="34" charset="0"/>
            </a:endParaRPr>
          </a:p>
          <a:p>
            <a:pPr lvl="0" indent="268288" defTabSz="268288">
              <a:buFontTx/>
              <a:buChar char="•"/>
            </a:pPr>
            <a:r>
              <a:rPr lang="en-US" altLang="en-US" sz="1200" dirty="0">
                <a:latin typeface="+mn-lt"/>
                <a:ea typeface="Calibri" panose="020F0502020204030204" pitchFamily="34" charset="0"/>
                <a:cs typeface="Calibri" panose="020F0502020204030204" pitchFamily="34" charset="0"/>
              </a:rPr>
              <a:t> Over </a:t>
            </a:r>
            <a:r>
              <a:rPr lang="en-US" altLang="en-US" sz="1200" b="1" dirty="0">
                <a:solidFill>
                  <a:srgbClr val="FF0000"/>
                </a:solidFill>
                <a:latin typeface="+mn-lt"/>
                <a:ea typeface="Calibri" panose="020F0502020204030204" pitchFamily="34" charset="0"/>
                <a:cs typeface="Calibri" panose="020F0502020204030204" pitchFamily="34" charset="0"/>
              </a:rPr>
              <a:t>400 games played</a:t>
            </a:r>
            <a:r>
              <a:rPr lang="en-US" altLang="en-US" sz="1200" dirty="0">
                <a:latin typeface="+mn-lt"/>
                <a:ea typeface="Calibri" panose="020F0502020204030204" pitchFamily="34" charset="0"/>
                <a:cs typeface="Calibri" panose="020F0502020204030204" pitchFamily="34" charset="0"/>
              </a:rPr>
              <a:t>, including </a:t>
            </a:r>
            <a:r>
              <a:rPr lang="en-US" altLang="en-US" sz="1200" b="1" dirty="0">
                <a:solidFill>
                  <a:srgbClr val="FF0000"/>
                </a:solidFill>
                <a:latin typeface="+mn-lt"/>
                <a:ea typeface="Calibri" panose="020F0502020204030204" pitchFamily="34" charset="0"/>
                <a:cs typeface="Calibri" panose="020F0502020204030204" pitchFamily="34" charset="0"/>
              </a:rPr>
              <a:t>60 live streamed games</a:t>
            </a:r>
            <a:r>
              <a:rPr lang="en-US" altLang="en-US" sz="1200" dirty="0">
                <a:latin typeface="+mn-lt"/>
                <a:ea typeface="Calibri" panose="020F0502020204030204" pitchFamily="34" charset="0"/>
                <a:cs typeface="Calibri" panose="020F0502020204030204" pitchFamily="34" charset="0"/>
              </a:rPr>
              <a:t>.</a:t>
            </a:r>
            <a:endParaRPr lang="en-US" altLang="en-US" sz="1100" dirty="0">
              <a:latin typeface="+mn-lt"/>
              <a:ea typeface="Calibri" panose="020F0502020204030204" pitchFamily="34" charset="0"/>
              <a:cs typeface="Calibri" panose="020F0502020204030204" pitchFamily="34" charset="0"/>
            </a:endParaRPr>
          </a:p>
          <a:p>
            <a:pPr marR="0" lvl="0" algn="l" defTabSz="268288" rtl="0" eaLnBrk="0" fontAlgn="base" latinLnBrk="0" hangingPunct="0">
              <a:lnSpc>
                <a:spcPct val="100000"/>
              </a:lnSpc>
              <a:spcBef>
                <a:spcPct val="0"/>
              </a:spcBef>
              <a:spcAft>
                <a:spcPct val="0"/>
              </a:spcAft>
              <a:buClrTx/>
              <a:buSzTx/>
              <a:tabLst/>
            </a:pPr>
            <a:endParaRPr kumimoji="0" lang="en-AU" altLang="en-US" sz="800" i="0" u="none" strike="noStrike" cap="none" normalizeH="0" baseline="0" dirty="0">
              <a:ln>
                <a:noFill/>
              </a:ln>
              <a:effectLst/>
              <a:latin typeface="+mn-lt"/>
            </a:endParaRPr>
          </a:p>
          <a:p>
            <a:pPr marR="0" lvl="0" indent="268288" algn="l" defTabSz="914400" rtl="0" eaLnBrk="0" fontAlgn="base" latinLnBrk="0" hangingPunct="0">
              <a:lnSpc>
                <a:spcPct val="100000"/>
              </a:lnSpc>
              <a:spcBef>
                <a:spcPct val="0"/>
              </a:spcBef>
              <a:spcAft>
                <a:spcPct val="0"/>
              </a:spcAft>
              <a:buClrTx/>
              <a:buSzTx/>
              <a:buFontTx/>
              <a:buChar char="•"/>
              <a:tabLst/>
            </a:pPr>
            <a:r>
              <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rPr>
              <a:t> Games hosted across </a:t>
            </a:r>
            <a:r>
              <a:rPr lang="en-US" altLang="en-US" sz="1200" b="1" dirty="0">
                <a:solidFill>
                  <a:srgbClr val="FF0000"/>
                </a:solidFill>
                <a:latin typeface="+mn-lt"/>
                <a:ea typeface="Calibri" panose="020F0502020204030204" pitchFamily="34" charset="0"/>
                <a:cs typeface="Calibri" panose="020F0502020204030204" pitchFamily="34" charset="0"/>
              </a:rPr>
              <a:t>32</a:t>
            </a:r>
            <a:r>
              <a:rPr kumimoji="0" lang="en-US" altLang="en-US" sz="12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 indoor sports </a:t>
            </a:r>
            <a:r>
              <a:rPr kumimoji="0" lang="en-US" altLang="en-US" sz="1200" b="1" i="0" u="none" strike="noStrike" cap="none" normalizeH="0" baseline="0" dirty="0" err="1">
                <a:ln>
                  <a:noFill/>
                </a:ln>
                <a:solidFill>
                  <a:srgbClr val="FF0000"/>
                </a:solidFill>
                <a:effectLst/>
                <a:latin typeface="+mn-lt"/>
                <a:ea typeface="Calibri" panose="020F0502020204030204" pitchFamily="34" charset="0"/>
                <a:cs typeface="Calibri" panose="020F0502020204030204" pitchFamily="34" charset="0"/>
              </a:rPr>
              <a:t>centres</a:t>
            </a:r>
            <a:r>
              <a:rPr kumimoji="0" lang="en-US" altLang="en-US" sz="12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 </a:t>
            </a:r>
            <a:r>
              <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rPr>
              <a:t>around the country.</a:t>
            </a:r>
          </a:p>
          <a:p>
            <a:pPr marR="0" lvl="0" indent="268288" algn="l" defTabSz="914400" rtl="0" eaLnBrk="0" fontAlgn="base" latinLnBrk="0" hangingPunct="0">
              <a:lnSpc>
                <a:spcPct val="100000"/>
              </a:lnSpc>
              <a:spcBef>
                <a:spcPct val="0"/>
              </a:spcBef>
              <a:spcAft>
                <a:spcPct val="0"/>
              </a:spcAft>
              <a:buClrTx/>
              <a:buSzTx/>
              <a:buFontTx/>
              <a:buChar char="•"/>
              <a:tabLst/>
            </a:pPr>
            <a:endParaRPr kumimoji="0" lang="en-AU" altLang="en-US" sz="800" i="0" u="none" strike="noStrike" cap="none" normalizeH="0" baseline="0" dirty="0">
              <a:ln>
                <a:noFill/>
              </a:ln>
              <a:effectLst/>
              <a:latin typeface="+mn-lt"/>
            </a:endParaRPr>
          </a:p>
          <a:p>
            <a:pPr lvl="0" indent="268288">
              <a:buFontTx/>
              <a:buChar char="•"/>
            </a:pPr>
            <a:r>
              <a:rPr kumimoji="0" lang="en-US" altLang="en-US" sz="1200" b="1" i="0" u="none" strike="noStrike" cap="none" normalizeH="0" baseline="0" dirty="0">
                <a:ln>
                  <a:noFill/>
                </a:ln>
                <a:effectLst/>
                <a:latin typeface="+mn-lt"/>
                <a:ea typeface="Calibri" panose="020F0502020204030204" pitchFamily="34" charset="0"/>
                <a:cs typeface="Calibri" panose="020F0502020204030204" pitchFamily="34" charset="0"/>
              </a:rPr>
              <a:t> </a:t>
            </a:r>
            <a:r>
              <a:rPr kumimoji="0" lang="en-US" altLang="en-US" sz="12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Weekly live stream coverage </a:t>
            </a:r>
            <a:r>
              <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rPr>
              <a:t>on a Sunday evening from late April to mid-August</a:t>
            </a:r>
            <a:r>
              <a:rPr lang="en-US" altLang="en-US" sz="1200" dirty="0">
                <a:latin typeface="+mn-lt"/>
                <a:ea typeface="Calibri" panose="020F0502020204030204" pitchFamily="34" charset="0"/>
                <a:cs typeface="Calibri" panose="020F0502020204030204" pitchFamily="34" charset="0"/>
              </a:rPr>
              <a:t> via the Cricket Australia Indoor Cricket Facebook</a:t>
            </a:r>
            <a:br>
              <a:rPr lang="en-US" altLang="en-US" sz="1200" dirty="0">
                <a:latin typeface="+mn-lt"/>
                <a:ea typeface="Calibri" panose="020F0502020204030204" pitchFamily="34" charset="0"/>
                <a:cs typeface="Calibri" panose="020F0502020204030204" pitchFamily="34" charset="0"/>
              </a:rPr>
            </a:br>
            <a:r>
              <a:rPr lang="en-US" altLang="en-US" sz="1200" dirty="0">
                <a:latin typeface="+mn-lt"/>
                <a:ea typeface="Calibri" panose="020F0502020204030204" pitchFamily="34" charset="0"/>
                <a:cs typeface="Calibri" panose="020F0502020204030204" pitchFamily="34" charset="0"/>
              </a:rPr>
              <a:t>        page.</a:t>
            </a:r>
            <a:endParaRPr kumimoji="0" lang="en-US" altLang="en-US" sz="1200" i="0" u="none" strike="noStrike" cap="none" normalizeH="0" baseline="0" dirty="0">
              <a:ln>
                <a:noFill/>
              </a:ln>
              <a:effectLst/>
              <a:latin typeface="+mn-lt"/>
              <a:ea typeface="Calibri" panose="020F0502020204030204" pitchFamily="34" charset="0"/>
              <a:cs typeface="Calibri" panose="020F0502020204030204" pitchFamily="34" charset="0"/>
            </a:endParaRPr>
          </a:p>
          <a:p>
            <a:pPr marR="0" lvl="0" indent="268288" algn="l" defTabSz="914400" rtl="0" eaLnBrk="0" fontAlgn="base" latinLnBrk="0" hangingPunct="0">
              <a:lnSpc>
                <a:spcPct val="100000"/>
              </a:lnSpc>
              <a:spcBef>
                <a:spcPct val="0"/>
              </a:spcBef>
              <a:spcAft>
                <a:spcPct val="0"/>
              </a:spcAft>
              <a:buClrTx/>
              <a:buSzTx/>
              <a:buFontTx/>
              <a:buChar char="•"/>
              <a:tabLst/>
            </a:pPr>
            <a:endParaRPr kumimoji="0" lang="en-AU" altLang="en-US" sz="800" i="0" u="none" strike="noStrike" cap="none" normalizeH="0" baseline="0" dirty="0">
              <a:ln>
                <a:noFill/>
              </a:ln>
              <a:effectLst/>
              <a:latin typeface="+mn-lt"/>
            </a:endParaRPr>
          </a:p>
          <a:p>
            <a:pPr lvl="0" indent="268288" defTabSz="268288">
              <a:buFontTx/>
              <a:buChar char="•"/>
            </a:pPr>
            <a:r>
              <a:rPr lang="en-US" altLang="en-US" sz="1200" dirty="0">
                <a:latin typeface="+mn-lt"/>
                <a:ea typeface="Calibri" panose="020F0502020204030204" pitchFamily="34" charset="0"/>
                <a:cs typeface="Calibri" panose="020F0502020204030204" pitchFamily="34" charset="0"/>
              </a:rPr>
              <a:t> A National Finals Series bringing together the winning team from each Zone vying for the best team in the country.</a:t>
            </a:r>
          </a:p>
          <a:p>
            <a:pPr lvl="0" indent="268288" defTabSz="268288">
              <a:buFontTx/>
              <a:buChar char="•"/>
            </a:pPr>
            <a:endParaRPr lang="en-US" altLang="en-US" sz="800" dirty="0">
              <a:latin typeface="+mn-lt"/>
              <a:ea typeface="Calibri" panose="020F0502020204030204" pitchFamily="34" charset="0"/>
              <a:cs typeface="Calibri" panose="020F0502020204030204" pitchFamily="34" charset="0"/>
            </a:endParaRPr>
          </a:p>
          <a:p>
            <a:pPr lvl="0" indent="268288" defTabSz="268288">
              <a:buFontTx/>
              <a:buChar char="•"/>
            </a:pPr>
            <a:r>
              <a:rPr lang="en-US" altLang="en-US" sz="1200" b="1" dirty="0">
                <a:latin typeface="+mn-lt"/>
                <a:ea typeface="Calibri" panose="020F0502020204030204" pitchFamily="34" charset="0"/>
                <a:cs typeface="Calibri" panose="020F0502020204030204" pitchFamily="34" charset="0"/>
              </a:rPr>
              <a:t> </a:t>
            </a:r>
            <a:r>
              <a:rPr lang="en-US" altLang="en-US" sz="1200" b="1" dirty="0">
                <a:solidFill>
                  <a:srgbClr val="FF0000"/>
                </a:solidFill>
                <a:latin typeface="+mn-lt"/>
                <a:ea typeface="Calibri" panose="020F0502020204030204" pitchFamily="34" charset="0"/>
                <a:cs typeface="Calibri" panose="020F0502020204030204" pitchFamily="34" charset="0"/>
              </a:rPr>
              <a:t>Several current BBL and WBBL players </a:t>
            </a:r>
            <a:r>
              <a:rPr lang="en-US" altLang="en-US" sz="1200" dirty="0">
                <a:latin typeface="+mn-lt"/>
                <a:ea typeface="Calibri" panose="020F0502020204030204" pitchFamily="34" charset="0"/>
                <a:cs typeface="Calibri" panose="020F0502020204030204" pitchFamily="34" charset="0"/>
              </a:rPr>
              <a:t>competing in the NICL competition including Clive Rose, Clint Hinchcliffe, Kara</a:t>
            </a:r>
            <a:br>
              <a:rPr lang="en-US" altLang="en-US" sz="1200" dirty="0">
                <a:latin typeface="+mn-lt"/>
                <a:ea typeface="Calibri" panose="020F0502020204030204" pitchFamily="34" charset="0"/>
                <a:cs typeface="Calibri" panose="020F0502020204030204" pitchFamily="34" charset="0"/>
              </a:rPr>
            </a:br>
            <a:r>
              <a:rPr lang="en-US" altLang="en-US" sz="1200" dirty="0">
                <a:latin typeface="+mn-lt"/>
                <a:ea typeface="Calibri" panose="020F0502020204030204" pitchFamily="34" charset="0"/>
                <a:cs typeface="Calibri" panose="020F0502020204030204" pitchFamily="34" charset="0"/>
              </a:rPr>
              <a:t>        Sutherland, Tegan McPharlin and Carly Leeson.</a:t>
            </a:r>
          </a:p>
          <a:p>
            <a:pPr lvl="0" indent="268288" defTabSz="268288">
              <a:buFontTx/>
              <a:buChar char="•"/>
            </a:pPr>
            <a:endParaRPr lang="en-US" altLang="en-US" sz="1400" dirty="0">
              <a:latin typeface="+mn-lt"/>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AFC0213-DF73-4E9B-B1BC-05DBA3D62F12}"/>
              </a:ext>
            </a:extLst>
          </p:cNvPr>
          <p:cNvPicPr>
            <a:picLocks noChangeAspect="1"/>
          </p:cNvPicPr>
          <p:nvPr/>
        </p:nvPicPr>
        <p:blipFill rotWithShape="1">
          <a:blip r:embed="rId2"/>
          <a:srcRect t="92095" r="2074"/>
          <a:stretch/>
        </p:blipFill>
        <p:spPr>
          <a:xfrm>
            <a:off x="-13557" y="6483177"/>
            <a:ext cx="12219113" cy="400685"/>
          </a:xfrm>
          <a:prstGeom prst="rect">
            <a:avLst/>
          </a:prstGeom>
        </p:spPr>
      </p:pic>
    </p:spTree>
    <p:extLst>
      <p:ext uri="{BB962C8B-B14F-4D97-AF65-F5344CB8AC3E}">
        <p14:creationId xmlns:p14="http://schemas.microsoft.com/office/powerpoint/2010/main" val="2735939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idx="1"/>
          </p:nvPr>
        </p:nvSpPr>
        <p:spPr>
          <a:xfrm>
            <a:off x="476539" y="450739"/>
            <a:ext cx="8496000" cy="624254"/>
          </a:xfrm>
        </p:spPr>
        <p:txBody>
          <a:bodyPr>
            <a:noAutofit/>
          </a:bodyPr>
          <a:lstStyle/>
          <a:p>
            <a:pPr algn="l"/>
            <a:r>
              <a:rPr lang="en-US" sz="4000" dirty="0">
                <a:solidFill>
                  <a:schemeClr val="tx1"/>
                </a:solidFill>
                <a:latin typeface="Bebas Neue Bold" panose="020B0606020202050201" pitchFamily="34" charset="0"/>
              </a:rPr>
              <a:t>Sponsorship Reach</a:t>
            </a:r>
            <a:endParaRPr lang="en-AU" sz="4000" dirty="0">
              <a:solidFill>
                <a:schemeClr val="tx1"/>
              </a:solidFill>
              <a:latin typeface="Bebas Neue Bold" panose="020B0606020202050201" pitchFamily="34" charset="0"/>
            </a:endParaRPr>
          </a:p>
        </p:txBody>
      </p:sp>
      <p:sp>
        <p:nvSpPr>
          <p:cNvPr id="48" name="Slide Number Placeholder 3"/>
          <p:cNvSpPr>
            <a:spLocks noGrp="1"/>
          </p:cNvSpPr>
          <p:nvPr>
            <p:ph type="sldNum" sz="quarter" idx="12"/>
          </p:nvPr>
        </p:nvSpPr>
        <p:spPr>
          <a:xfrm>
            <a:off x="9116888" y="6525344"/>
            <a:ext cx="2743200" cy="332656"/>
          </a:xfrm>
        </p:spPr>
        <p:txBody>
          <a:bodyPr/>
          <a:lstStyle/>
          <a:p>
            <a:fld id="{3B70454A-8E27-4F45-B6EF-6D568230227A}" type="slidenum">
              <a:rPr lang="en-US" smtClean="0"/>
              <a:t>3</a:t>
            </a:fld>
            <a:endParaRPr lang="en-US"/>
          </a:p>
        </p:txBody>
      </p:sp>
      <p:sp>
        <p:nvSpPr>
          <p:cNvPr id="2" name="Rectangle 1"/>
          <p:cNvSpPr>
            <a:spLocks noChangeArrowheads="1"/>
          </p:cNvSpPr>
          <p:nvPr/>
        </p:nvSpPr>
        <p:spPr bwMode="auto">
          <a:xfrm>
            <a:off x="1009305" y="1661898"/>
            <a:ext cx="478189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Bebas Neue Bold" panose="020B0606020202050201" pitchFamily="34" charset="0"/>
                <a:ea typeface="Times New Roman" panose="02020603050405020304" pitchFamily="18" charset="0"/>
                <a:cs typeface="Arial" panose="020B0604020202020204" pitchFamily="34" charset="0"/>
              </a:rPr>
              <a:t>Live Streamed Games</a:t>
            </a:r>
          </a:p>
          <a:p>
            <a:r>
              <a:rPr lang="en-US" altLang="en-US" sz="1600" b="1" dirty="0">
                <a:solidFill>
                  <a:srgbClr val="FF0000"/>
                </a:solidFill>
                <a:latin typeface="+mn-lt"/>
                <a:ea typeface="Times New Roman" panose="02020603050405020304" pitchFamily="18" charset="0"/>
                <a:cs typeface="Arial" panose="020B0604020202020204" pitchFamily="34" charset="0"/>
              </a:rPr>
              <a:t>Average of 1 </a:t>
            </a:r>
            <a:r>
              <a:rPr kumimoji="0" lang="en-US" altLang="en-US" sz="1600" b="1" i="0" u="none" strike="noStrike" cap="none" normalizeH="0" baseline="0" dirty="0">
                <a:ln>
                  <a:noFill/>
                </a:ln>
                <a:solidFill>
                  <a:srgbClr val="FF0000"/>
                </a:solidFill>
                <a:effectLst/>
                <a:latin typeface="+mn-lt"/>
                <a:ea typeface="Times New Roman" panose="02020603050405020304" pitchFamily="18" charset="0"/>
                <a:cs typeface="Arial" panose="020B0604020202020204" pitchFamily="34" charset="0"/>
              </a:rPr>
              <a:t>million video views</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 across the competition period each year, with an </a:t>
            </a:r>
            <a:r>
              <a:rPr kumimoji="0" lang="en-US" altLang="en-US" sz="1600" b="1" i="0" u="none" strike="noStrike" cap="none" normalizeH="0" baseline="0" dirty="0">
                <a:ln>
                  <a:noFill/>
                </a:ln>
                <a:solidFill>
                  <a:srgbClr val="FF0000"/>
                </a:solidFill>
                <a:effectLst/>
                <a:latin typeface="+mn-lt"/>
                <a:ea typeface="Times New Roman" panose="02020603050405020304" pitchFamily="18" charset="0"/>
                <a:cs typeface="Arial" panose="020B0604020202020204" pitchFamily="34" charset="0"/>
              </a:rPr>
              <a:t>average of over </a:t>
            </a:r>
            <a:r>
              <a:rPr lang="en-US" altLang="en-US" sz="1600" b="1" dirty="0">
                <a:solidFill>
                  <a:srgbClr val="FF0000"/>
                </a:solidFill>
                <a:latin typeface="+mn-lt"/>
                <a:ea typeface="Times New Roman" panose="02020603050405020304" pitchFamily="18" charset="0"/>
                <a:cs typeface="Arial" panose="020B0604020202020204" pitchFamily="34" charset="0"/>
              </a:rPr>
              <a:t>14000</a:t>
            </a:r>
            <a:r>
              <a:rPr kumimoji="0" lang="en-US" altLang="en-US" sz="1600" b="1" i="0" u="none" strike="noStrike" cap="none" normalizeH="0" baseline="0" dirty="0">
                <a:ln>
                  <a:noFill/>
                </a:ln>
                <a:solidFill>
                  <a:srgbClr val="FF0000"/>
                </a:solidFill>
                <a:effectLst/>
                <a:latin typeface="+mn-lt"/>
                <a:ea typeface="Times New Roman" panose="02020603050405020304" pitchFamily="18" charset="0"/>
                <a:cs typeface="Arial" panose="020B0604020202020204" pitchFamily="34" charset="0"/>
              </a:rPr>
              <a:t> views for every streamed </a:t>
            </a:r>
            <a:r>
              <a:rPr lang="en-US" altLang="en-US" sz="1600" b="1" dirty="0">
                <a:solidFill>
                  <a:srgbClr val="FF0000"/>
                </a:solidFill>
                <a:latin typeface="+mn-lt"/>
                <a:ea typeface="Times New Roman" panose="02020603050405020304" pitchFamily="18" charset="0"/>
                <a:cs typeface="Arial" panose="020B0604020202020204" pitchFamily="34" charset="0"/>
              </a:rPr>
              <a:t>weekend </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across Facebook</a:t>
            </a:r>
            <a:r>
              <a:rPr lang="en-US" altLang="en-US" sz="1600" dirty="0">
                <a:latin typeface="+mn-lt"/>
                <a:ea typeface="Times New Roman" panose="02020603050405020304" pitchFamily="18" charset="0"/>
                <a:cs typeface="Arial" panose="020B0604020202020204" pitchFamily="34" charset="0"/>
              </a:rPr>
              <a:t>.</a:t>
            </a:r>
          </a:p>
        </p:txBody>
      </p:sp>
      <p:sp>
        <p:nvSpPr>
          <p:cNvPr id="17" name="Rectangle 16"/>
          <p:cNvSpPr/>
          <p:nvPr/>
        </p:nvSpPr>
        <p:spPr>
          <a:xfrm>
            <a:off x="964946" y="4799395"/>
            <a:ext cx="4870614" cy="954107"/>
          </a:xfrm>
          <a:prstGeom prst="rect">
            <a:avLst/>
          </a:prstGeom>
        </p:spPr>
        <p:txBody>
          <a:bodyPr wrap="square">
            <a:spAutoFit/>
          </a:bodyPr>
          <a:lstStyle/>
          <a:p>
            <a:r>
              <a:rPr lang="en-AU" altLang="en-US" sz="2400" b="1" dirty="0">
                <a:latin typeface="Bebas Neue Bold" panose="020B0606020202050201" pitchFamily="34" charset="0"/>
                <a:ea typeface="Calibri" panose="020F0502020204030204" pitchFamily="34" charset="0"/>
                <a:cs typeface="Arial" panose="020B0604020202020204" pitchFamily="34" charset="0"/>
              </a:rPr>
              <a:t>Website</a:t>
            </a:r>
          </a:p>
          <a:p>
            <a:pPr lvl="0" eaLnBrk="0" fontAlgn="base" hangingPunct="0">
              <a:spcBef>
                <a:spcPct val="0"/>
              </a:spcBef>
              <a:spcAft>
                <a:spcPct val="0"/>
              </a:spcAft>
            </a:pPr>
            <a:r>
              <a:rPr lang="en-US" altLang="en-US" sz="1600" b="1" dirty="0">
                <a:solidFill>
                  <a:srgbClr val="FF0000"/>
                </a:solidFill>
                <a:ea typeface="Times New Roman" panose="02020603050405020304" pitchFamily="18" charset="0"/>
                <a:cs typeface="Arial" panose="020B0604020202020204" pitchFamily="34" charset="0"/>
              </a:rPr>
              <a:t>Over 20K page views </a:t>
            </a:r>
            <a:r>
              <a:rPr lang="en-US" altLang="en-US" sz="1600" dirty="0">
                <a:ea typeface="Times New Roman" panose="02020603050405020304" pitchFamily="18" charset="0"/>
                <a:cs typeface="Arial" panose="020B0604020202020204" pitchFamily="34" charset="0"/>
              </a:rPr>
              <a:t>of the NICL website between April - September 2019.</a:t>
            </a:r>
          </a:p>
        </p:txBody>
      </p:sp>
      <p:sp>
        <p:nvSpPr>
          <p:cNvPr id="18" name="Rectangle 17"/>
          <p:cNvSpPr/>
          <p:nvPr/>
        </p:nvSpPr>
        <p:spPr>
          <a:xfrm>
            <a:off x="1009303" y="3353757"/>
            <a:ext cx="4870615" cy="1200329"/>
          </a:xfrm>
          <a:prstGeom prst="rect">
            <a:avLst/>
          </a:prstGeom>
        </p:spPr>
        <p:txBody>
          <a:bodyPr wrap="square">
            <a:spAutoFit/>
          </a:bodyPr>
          <a:lstStyle/>
          <a:p>
            <a:r>
              <a:rPr lang="en-AU" altLang="en-US" sz="2400" b="1" dirty="0">
                <a:latin typeface="Bebas Neue Bold" panose="020B0606020202050201" pitchFamily="34" charset="0"/>
                <a:ea typeface="Calibri" panose="020F0502020204030204" pitchFamily="34" charset="0"/>
                <a:cs typeface="Arial" panose="020B0604020202020204" pitchFamily="34" charset="0"/>
              </a:rPr>
              <a:t>Marketing Collateral</a:t>
            </a:r>
          </a:p>
          <a:p>
            <a:pPr lvl="0" eaLnBrk="0" fontAlgn="base" hangingPunct="0">
              <a:spcBef>
                <a:spcPct val="0"/>
              </a:spcBef>
              <a:spcAft>
                <a:spcPct val="0"/>
              </a:spcAft>
            </a:pPr>
            <a:r>
              <a:rPr lang="en-US" altLang="en-US" sz="1600" dirty="0">
                <a:cs typeface="Arial" panose="020B0604020202020204" pitchFamily="34" charset="0"/>
              </a:rPr>
              <a:t>Social media assets shared weekly to the </a:t>
            </a:r>
            <a:r>
              <a:rPr lang="en-US" altLang="en-US" sz="1600" b="1" dirty="0">
                <a:solidFill>
                  <a:srgbClr val="FF0000"/>
                </a:solidFill>
                <a:cs typeface="Arial" panose="020B0604020202020204" pitchFamily="34" charset="0"/>
              </a:rPr>
              <a:t>Cricket Australia Indoor Facebook page with over 35k followers.</a:t>
            </a:r>
            <a:endParaRPr lang="en-AU" altLang="en-US" sz="1600" dirty="0">
              <a:cs typeface="Arial" panose="020B0604020202020204" pitchFamily="34" charset="0"/>
            </a:endParaRPr>
          </a:p>
        </p:txBody>
      </p:sp>
      <p:pic>
        <p:nvPicPr>
          <p:cNvPr id="8" name="Picture 7" descr="A picture containing meter, food&#10;&#10;Description automatically generated">
            <a:extLst>
              <a:ext uri="{FF2B5EF4-FFF2-40B4-BE49-F238E27FC236}">
                <a16:creationId xmlns:a16="http://schemas.microsoft.com/office/drawing/2014/main" id="{83759F8F-F604-4ABB-819E-C8BD0F475E56}"/>
              </a:ext>
            </a:extLst>
          </p:cNvPr>
          <p:cNvPicPr>
            <a:picLocks noChangeAspect="1"/>
          </p:cNvPicPr>
          <p:nvPr/>
        </p:nvPicPr>
        <p:blipFill>
          <a:blip r:embed="rId3"/>
          <a:stretch>
            <a:fillRect/>
          </a:stretch>
        </p:blipFill>
        <p:spPr>
          <a:xfrm>
            <a:off x="8786613" y="3770512"/>
            <a:ext cx="2474531" cy="247453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31598F54-B4D4-4DDA-883B-4091EB08E22E}"/>
              </a:ext>
            </a:extLst>
          </p:cNvPr>
          <p:cNvPicPr>
            <a:picLocks noChangeAspect="1"/>
          </p:cNvPicPr>
          <p:nvPr/>
        </p:nvPicPr>
        <p:blipFill>
          <a:blip r:embed="rId4"/>
          <a:stretch>
            <a:fillRect/>
          </a:stretch>
        </p:blipFill>
        <p:spPr>
          <a:xfrm>
            <a:off x="6096000" y="3770511"/>
            <a:ext cx="2474531" cy="2474531"/>
          </a:xfrm>
          <a:prstGeom prst="rect">
            <a:avLst/>
          </a:prstGeom>
        </p:spPr>
      </p:pic>
      <p:pic>
        <p:nvPicPr>
          <p:cNvPr id="11" name="Picture 10">
            <a:extLst>
              <a:ext uri="{FF2B5EF4-FFF2-40B4-BE49-F238E27FC236}">
                <a16:creationId xmlns:a16="http://schemas.microsoft.com/office/drawing/2014/main" id="{F7DF0317-783A-4BA5-AB49-2677E9F609B9}"/>
              </a:ext>
            </a:extLst>
          </p:cNvPr>
          <p:cNvPicPr>
            <a:picLocks noChangeAspect="1"/>
          </p:cNvPicPr>
          <p:nvPr/>
        </p:nvPicPr>
        <p:blipFill>
          <a:blip r:embed="rId5"/>
          <a:stretch>
            <a:fillRect/>
          </a:stretch>
        </p:blipFill>
        <p:spPr>
          <a:xfrm>
            <a:off x="6096000" y="701658"/>
            <a:ext cx="4107158" cy="2727342"/>
          </a:xfrm>
          <a:prstGeom prst="rect">
            <a:avLst/>
          </a:prstGeom>
        </p:spPr>
      </p:pic>
      <p:pic>
        <p:nvPicPr>
          <p:cNvPr id="12" name="Picture 11">
            <a:extLst>
              <a:ext uri="{FF2B5EF4-FFF2-40B4-BE49-F238E27FC236}">
                <a16:creationId xmlns:a16="http://schemas.microsoft.com/office/drawing/2014/main" id="{10B4510A-73C5-4907-907B-5E1B6D922A72}"/>
              </a:ext>
            </a:extLst>
          </p:cNvPr>
          <p:cNvPicPr>
            <a:picLocks noChangeAspect="1"/>
          </p:cNvPicPr>
          <p:nvPr/>
        </p:nvPicPr>
        <p:blipFill rotWithShape="1">
          <a:blip r:embed="rId6"/>
          <a:srcRect t="92095" r="2074"/>
          <a:stretch/>
        </p:blipFill>
        <p:spPr>
          <a:xfrm>
            <a:off x="-13557" y="6483177"/>
            <a:ext cx="12219113" cy="400685"/>
          </a:xfrm>
          <a:prstGeom prst="rect">
            <a:avLst/>
          </a:prstGeom>
        </p:spPr>
      </p:pic>
    </p:spTree>
    <p:extLst>
      <p:ext uri="{BB962C8B-B14F-4D97-AF65-F5344CB8AC3E}">
        <p14:creationId xmlns:p14="http://schemas.microsoft.com/office/powerpoint/2010/main" val="23416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70454A-8E27-4F45-B6EF-6D568230227A}" type="slidenum">
              <a:rPr lang="en-US" smtClean="0"/>
              <a:t>4</a:t>
            </a:fld>
            <a:endParaRPr lang="en-US"/>
          </a:p>
        </p:txBody>
      </p:sp>
      <p:sp>
        <p:nvSpPr>
          <p:cNvPr id="12" name="Rectangle 11"/>
          <p:cNvSpPr/>
          <p:nvPr/>
        </p:nvSpPr>
        <p:spPr>
          <a:xfrm>
            <a:off x="322816" y="351618"/>
            <a:ext cx="8496000" cy="604781"/>
          </a:xfrm>
          <a:prstGeom prst="rect">
            <a:avLst/>
          </a:prstGeom>
        </p:spPr>
        <p:txBody>
          <a:bodyPr wrap="square">
            <a:spAutoFit/>
          </a:bodyPr>
          <a:lstStyle/>
          <a:p>
            <a:pPr lvl="0">
              <a:lnSpc>
                <a:spcPct val="90000"/>
              </a:lnSpc>
              <a:spcBef>
                <a:spcPts val="1000"/>
              </a:spcBef>
              <a:buClr>
                <a:srgbClr val="004712"/>
              </a:buClr>
            </a:pPr>
            <a:r>
              <a:rPr lang="en-US" sz="3600" b="1" dirty="0">
                <a:latin typeface="Bebas Neue Bold" panose="020B0606020202050201" pitchFamily="34" charset="0"/>
              </a:rPr>
              <a:t>Sponsor Recognition</a:t>
            </a:r>
            <a:endParaRPr lang="en-AU" sz="3600" b="1" dirty="0">
              <a:latin typeface="Bebas Neue Bold" panose="020B0606020202050201" pitchFamily="34" charset="0"/>
            </a:endParaRPr>
          </a:p>
        </p:txBody>
      </p:sp>
      <p:pic>
        <p:nvPicPr>
          <p:cNvPr id="5" name="Picture 4">
            <a:extLst>
              <a:ext uri="{FF2B5EF4-FFF2-40B4-BE49-F238E27FC236}">
                <a16:creationId xmlns:a16="http://schemas.microsoft.com/office/drawing/2014/main" id="{FA056C18-54A8-4212-A4D5-A3788F33064E}"/>
              </a:ext>
            </a:extLst>
          </p:cNvPr>
          <p:cNvPicPr>
            <a:picLocks noChangeAspect="1"/>
          </p:cNvPicPr>
          <p:nvPr/>
        </p:nvPicPr>
        <p:blipFill>
          <a:blip r:embed="rId2"/>
          <a:stretch>
            <a:fillRect/>
          </a:stretch>
        </p:blipFill>
        <p:spPr>
          <a:xfrm>
            <a:off x="322816" y="1189687"/>
            <a:ext cx="5047857" cy="2015987"/>
          </a:xfrm>
          <a:prstGeom prst="rect">
            <a:avLst/>
          </a:prstGeom>
        </p:spPr>
      </p:pic>
      <p:pic>
        <p:nvPicPr>
          <p:cNvPr id="6" name="Picture 5">
            <a:extLst>
              <a:ext uri="{FF2B5EF4-FFF2-40B4-BE49-F238E27FC236}">
                <a16:creationId xmlns:a16="http://schemas.microsoft.com/office/drawing/2014/main" id="{B48EBD20-85DA-4734-AE0B-E2257851118A}"/>
              </a:ext>
            </a:extLst>
          </p:cNvPr>
          <p:cNvPicPr>
            <a:picLocks noChangeAspect="1"/>
          </p:cNvPicPr>
          <p:nvPr/>
        </p:nvPicPr>
        <p:blipFill>
          <a:blip r:embed="rId3"/>
          <a:stretch>
            <a:fillRect/>
          </a:stretch>
        </p:blipFill>
        <p:spPr>
          <a:xfrm>
            <a:off x="650176" y="3425291"/>
            <a:ext cx="2970280" cy="2990730"/>
          </a:xfrm>
          <a:prstGeom prst="rect">
            <a:avLst/>
          </a:prstGeom>
        </p:spPr>
      </p:pic>
      <p:pic>
        <p:nvPicPr>
          <p:cNvPr id="8" name="Picture 7">
            <a:extLst>
              <a:ext uri="{FF2B5EF4-FFF2-40B4-BE49-F238E27FC236}">
                <a16:creationId xmlns:a16="http://schemas.microsoft.com/office/drawing/2014/main" id="{483FAE7D-33B0-4E97-8B07-9D094BBBDEFB}"/>
              </a:ext>
            </a:extLst>
          </p:cNvPr>
          <p:cNvPicPr>
            <a:picLocks noChangeAspect="1"/>
          </p:cNvPicPr>
          <p:nvPr/>
        </p:nvPicPr>
        <p:blipFill>
          <a:blip r:embed="rId4"/>
          <a:stretch>
            <a:fillRect/>
          </a:stretch>
        </p:blipFill>
        <p:spPr>
          <a:xfrm>
            <a:off x="5736414" y="787992"/>
            <a:ext cx="4693146" cy="2417682"/>
          </a:xfrm>
          <a:prstGeom prst="rect">
            <a:avLst/>
          </a:prstGeom>
        </p:spPr>
      </p:pic>
      <p:pic>
        <p:nvPicPr>
          <p:cNvPr id="10" name="Picture 9">
            <a:extLst>
              <a:ext uri="{FF2B5EF4-FFF2-40B4-BE49-F238E27FC236}">
                <a16:creationId xmlns:a16="http://schemas.microsoft.com/office/drawing/2014/main" id="{9FD43091-FBAF-491C-815C-63B5B09D8306}"/>
              </a:ext>
            </a:extLst>
          </p:cNvPr>
          <p:cNvPicPr>
            <a:picLocks noChangeAspect="1"/>
          </p:cNvPicPr>
          <p:nvPr/>
        </p:nvPicPr>
        <p:blipFill>
          <a:blip r:embed="rId5"/>
          <a:stretch>
            <a:fillRect/>
          </a:stretch>
        </p:blipFill>
        <p:spPr>
          <a:xfrm>
            <a:off x="8571542" y="3425291"/>
            <a:ext cx="3061657" cy="2891834"/>
          </a:xfrm>
          <a:prstGeom prst="rect">
            <a:avLst/>
          </a:prstGeom>
        </p:spPr>
      </p:pic>
      <p:pic>
        <p:nvPicPr>
          <p:cNvPr id="11" name="Picture 10">
            <a:extLst>
              <a:ext uri="{FF2B5EF4-FFF2-40B4-BE49-F238E27FC236}">
                <a16:creationId xmlns:a16="http://schemas.microsoft.com/office/drawing/2014/main" id="{ECE459DC-161B-42B6-9D6E-35F170C0EE56}"/>
              </a:ext>
            </a:extLst>
          </p:cNvPr>
          <p:cNvPicPr>
            <a:picLocks noChangeAspect="1"/>
          </p:cNvPicPr>
          <p:nvPr/>
        </p:nvPicPr>
        <p:blipFill>
          <a:blip r:embed="rId6"/>
          <a:stretch>
            <a:fillRect/>
          </a:stretch>
        </p:blipFill>
        <p:spPr>
          <a:xfrm>
            <a:off x="3873175" y="3425291"/>
            <a:ext cx="4445649" cy="2845959"/>
          </a:xfrm>
          <a:prstGeom prst="rect">
            <a:avLst/>
          </a:prstGeom>
        </p:spPr>
      </p:pic>
      <p:pic>
        <p:nvPicPr>
          <p:cNvPr id="9" name="Picture 8">
            <a:extLst>
              <a:ext uri="{FF2B5EF4-FFF2-40B4-BE49-F238E27FC236}">
                <a16:creationId xmlns:a16="http://schemas.microsoft.com/office/drawing/2014/main" id="{42EDA686-4D61-41D0-B3E9-C42A8996DD3C}"/>
              </a:ext>
            </a:extLst>
          </p:cNvPr>
          <p:cNvPicPr>
            <a:picLocks noChangeAspect="1"/>
          </p:cNvPicPr>
          <p:nvPr/>
        </p:nvPicPr>
        <p:blipFill rotWithShape="1">
          <a:blip r:embed="rId7"/>
          <a:srcRect t="92095" r="2074"/>
          <a:stretch/>
        </p:blipFill>
        <p:spPr>
          <a:xfrm>
            <a:off x="-13557" y="6483177"/>
            <a:ext cx="12219113" cy="400685"/>
          </a:xfrm>
          <a:prstGeom prst="rect">
            <a:avLst/>
          </a:prstGeom>
        </p:spPr>
      </p:pic>
    </p:spTree>
    <p:extLst>
      <p:ext uri="{BB962C8B-B14F-4D97-AF65-F5344CB8AC3E}">
        <p14:creationId xmlns:p14="http://schemas.microsoft.com/office/powerpoint/2010/main" val="319887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p:cNvSpPr txBox="1">
            <a:spLocks/>
          </p:cNvSpPr>
          <p:nvPr/>
        </p:nvSpPr>
        <p:spPr>
          <a:xfrm>
            <a:off x="4281840" y="2195797"/>
            <a:ext cx="6202610" cy="3733593"/>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vert="horz" lIns="180000" tIns="180000" rIns="180000" bIns="180000" rtlCol="0" anchor="t">
            <a:noAutofit/>
          </a:bodyPr>
          <a:lstStyle>
            <a:lvl1pPr marL="231775" indent="-231775" algn="l" defTabSz="914400" rtl="0" eaLnBrk="1" latinLnBrk="0" hangingPunct="1">
              <a:lnSpc>
                <a:spcPct val="90000"/>
              </a:lnSpc>
              <a:spcBef>
                <a:spcPts val="1000"/>
              </a:spcBef>
              <a:buClr>
                <a:srgbClr val="004712"/>
              </a:buClr>
              <a:buFont typeface="Arial" charset="0"/>
              <a:buChar char="•"/>
              <a:tabLst/>
              <a:defRPr sz="2000" b="0" i="0" kern="1200">
                <a:solidFill>
                  <a:schemeClr val="dk1"/>
                </a:solidFill>
                <a:latin typeface="+mn-lt"/>
                <a:ea typeface="+mn-ea"/>
                <a:cs typeface="+mn-cs"/>
              </a:defRPr>
            </a:lvl1pPr>
            <a:lvl2pPr marL="404813" indent="-234950" algn="l" defTabSz="914400" rtl="0" eaLnBrk="1" latinLnBrk="0" hangingPunct="1">
              <a:lnSpc>
                <a:spcPct val="90000"/>
              </a:lnSpc>
              <a:spcBef>
                <a:spcPts val="500"/>
              </a:spcBef>
              <a:buClr>
                <a:srgbClr val="78A22F"/>
              </a:buClr>
              <a:buFont typeface="Arial"/>
              <a:buChar char="•"/>
              <a:tabLst/>
              <a:defRPr sz="2000" b="0" i="0" kern="1200">
                <a:solidFill>
                  <a:schemeClr val="dk1"/>
                </a:solidFill>
                <a:latin typeface="+mn-lt"/>
                <a:ea typeface="+mn-ea"/>
                <a:cs typeface="+mn-cs"/>
              </a:defRPr>
            </a:lvl2pPr>
            <a:lvl3pPr marL="671513" indent="-234950" algn="l" defTabSz="914400" rtl="0" eaLnBrk="1" latinLnBrk="0" hangingPunct="1">
              <a:lnSpc>
                <a:spcPct val="90000"/>
              </a:lnSpc>
              <a:spcBef>
                <a:spcPts val="500"/>
              </a:spcBef>
              <a:buClr>
                <a:srgbClr val="78A22F"/>
              </a:buClr>
              <a:buFont typeface="Arial"/>
              <a:buChar char="•"/>
              <a:tabLst/>
              <a:defRPr sz="1800" b="0" i="0" kern="1200">
                <a:solidFill>
                  <a:schemeClr val="dk1"/>
                </a:solidFill>
                <a:latin typeface="+mn-lt"/>
                <a:ea typeface="+mn-ea"/>
                <a:cs typeface="+mn-cs"/>
              </a:defRPr>
            </a:lvl3pPr>
            <a:lvl4pPr marL="9382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800" b="0" i="0" kern="1200">
                <a:solidFill>
                  <a:schemeClr val="dk1"/>
                </a:solidFill>
                <a:latin typeface="+mn-lt"/>
                <a:ea typeface="+mn-ea"/>
                <a:cs typeface="+mn-cs"/>
              </a:defRPr>
            </a:lvl4pPr>
            <a:lvl5pPr marL="12049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nSpc>
                <a:spcPct val="120000"/>
              </a:lnSpc>
            </a:pPr>
            <a:endParaRPr lang="en-US" sz="1200" dirty="0">
              <a:solidFill>
                <a:schemeClr val="tx1"/>
              </a:solidFill>
            </a:endParaRPr>
          </a:p>
        </p:txBody>
      </p:sp>
      <p:sp>
        <p:nvSpPr>
          <p:cNvPr id="4" name="Slide Number Placeholder 3"/>
          <p:cNvSpPr>
            <a:spLocks noGrp="1"/>
          </p:cNvSpPr>
          <p:nvPr>
            <p:ph type="sldNum" sz="quarter" idx="12"/>
          </p:nvPr>
        </p:nvSpPr>
        <p:spPr/>
        <p:txBody>
          <a:bodyPr/>
          <a:lstStyle/>
          <a:p>
            <a:fld id="{3B70454A-8E27-4F45-B6EF-6D568230227A}" type="slidenum">
              <a:rPr lang="en-US" smtClean="0"/>
              <a:t>5</a:t>
            </a:fld>
            <a:endParaRPr lang="en-US"/>
          </a:p>
        </p:txBody>
      </p:sp>
      <p:sp>
        <p:nvSpPr>
          <p:cNvPr id="12" name="Rectangle 11"/>
          <p:cNvSpPr/>
          <p:nvPr/>
        </p:nvSpPr>
        <p:spPr>
          <a:xfrm>
            <a:off x="341696" y="374823"/>
            <a:ext cx="8496000" cy="661720"/>
          </a:xfrm>
          <a:prstGeom prst="rect">
            <a:avLst/>
          </a:prstGeom>
        </p:spPr>
        <p:txBody>
          <a:bodyPr wrap="square">
            <a:spAutoFit/>
          </a:bodyPr>
          <a:lstStyle/>
          <a:p>
            <a:pPr lvl="0">
              <a:lnSpc>
                <a:spcPct val="90000"/>
              </a:lnSpc>
              <a:spcBef>
                <a:spcPts val="1000"/>
              </a:spcBef>
              <a:buClr>
                <a:srgbClr val="004712"/>
              </a:buClr>
            </a:pPr>
            <a:r>
              <a:rPr lang="en-US" sz="4000" b="1" dirty="0">
                <a:latin typeface="Bebas Neue Bold" panose="020B0606020202050201" pitchFamily="34" charset="0"/>
              </a:rPr>
              <a:t>Sponsorship Levels – TEAM </a:t>
            </a:r>
            <a:endParaRPr lang="en-AU" sz="4000" b="1" dirty="0">
              <a:latin typeface="Bebas Neue Bold" panose="020B0606020202050201" pitchFamily="34" charset="0"/>
            </a:endParaRPr>
          </a:p>
        </p:txBody>
      </p:sp>
      <p:sp>
        <p:nvSpPr>
          <p:cNvPr id="3" name="Rectangle 2"/>
          <p:cNvSpPr/>
          <p:nvPr/>
        </p:nvSpPr>
        <p:spPr>
          <a:xfrm>
            <a:off x="341696" y="6030638"/>
            <a:ext cx="11210383" cy="338554"/>
          </a:xfrm>
          <a:prstGeom prst="rect">
            <a:avLst/>
          </a:prstGeom>
        </p:spPr>
        <p:txBody>
          <a:bodyPr wrap="square">
            <a:spAutoFit/>
          </a:bodyPr>
          <a:lstStyle/>
          <a:p>
            <a:pPr lvl="0" algn="ctr" defTabSz="268288" eaLnBrk="0" fontAlgn="base" hangingPunct="0">
              <a:spcBef>
                <a:spcPct val="0"/>
              </a:spcBef>
              <a:spcAft>
                <a:spcPct val="0"/>
              </a:spcAft>
            </a:pPr>
            <a:endParaRPr lang="en-US" altLang="en-US" sz="500" i="1" dirty="0">
              <a:solidFill>
                <a:srgbClr val="000000"/>
              </a:solidFill>
              <a:ea typeface="Calibri" panose="020F0502020204030204" pitchFamily="34" charset="0"/>
              <a:cs typeface="Calibri" panose="020F0502020204030204" pitchFamily="34" charset="0"/>
            </a:endParaRPr>
          </a:p>
          <a:p>
            <a:pPr lvl="0" defTabSz="268288" eaLnBrk="0" fontAlgn="base" hangingPunct="0">
              <a:spcBef>
                <a:spcPct val="0"/>
              </a:spcBef>
              <a:spcAft>
                <a:spcPct val="0"/>
              </a:spcAft>
            </a:pPr>
            <a:r>
              <a:rPr lang="en-US" altLang="en-US" sz="1100" i="1" dirty="0">
                <a:solidFill>
                  <a:srgbClr val="000000"/>
                </a:solidFill>
                <a:ea typeface="Calibri" panose="020F0502020204030204" pitchFamily="34" charset="0"/>
                <a:cs typeface="Calibri" panose="020F0502020204030204" pitchFamily="34" charset="0"/>
              </a:rPr>
              <a:t>NICL teams will be required to seek approval from Cricket Australia (CA) for any sponsors to ensure that the local sponsorship does not conflict with existing CA sponsors and partners.</a:t>
            </a:r>
          </a:p>
        </p:txBody>
      </p:sp>
      <p:sp>
        <p:nvSpPr>
          <p:cNvPr id="6" name="Content Placeholder 5"/>
          <p:cNvSpPr txBox="1">
            <a:spLocks/>
          </p:cNvSpPr>
          <p:nvPr/>
        </p:nvSpPr>
        <p:spPr>
          <a:xfrm>
            <a:off x="472349" y="2195796"/>
            <a:ext cx="3620190" cy="3733593"/>
          </a:xfrm>
          <a:prstGeom prst="rect">
            <a:avLst/>
          </a:prstGeom>
          <a:ln>
            <a:solidFill>
              <a:srgbClr val="7A6656"/>
            </a:solidFill>
          </a:ln>
        </p:spPr>
        <p:style>
          <a:lnRef idx="2">
            <a:schemeClr val="accent6"/>
          </a:lnRef>
          <a:fillRef idx="1">
            <a:schemeClr val="lt1"/>
          </a:fillRef>
          <a:effectRef idx="0">
            <a:schemeClr val="accent6"/>
          </a:effectRef>
          <a:fontRef idx="minor">
            <a:schemeClr val="dk1"/>
          </a:fontRef>
        </p:style>
        <p:txBody>
          <a:bodyPr vert="horz" lIns="180000" tIns="180000" rIns="180000" bIns="180000" rtlCol="0" anchor="ctr">
            <a:noAutofit/>
          </a:bodyPr>
          <a:lstStyle>
            <a:lvl1pPr marL="231775" indent="-231775" algn="l" defTabSz="914400" rtl="0" eaLnBrk="1" latinLnBrk="0" hangingPunct="1">
              <a:lnSpc>
                <a:spcPct val="90000"/>
              </a:lnSpc>
              <a:spcBef>
                <a:spcPts val="1000"/>
              </a:spcBef>
              <a:buClr>
                <a:srgbClr val="004712"/>
              </a:buClr>
              <a:buFont typeface="Arial" charset="0"/>
              <a:buChar char="•"/>
              <a:tabLst/>
              <a:defRPr sz="2000" b="0" i="0" kern="1200">
                <a:solidFill>
                  <a:schemeClr val="dk1"/>
                </a:solidFill>
                <a:latin typeface="+mn-lt"/>
                <a:ea typeface="+mn-ea"/>
                <a:cs typeface="+mn-cs"/>
              </a:defRPr>
            </a:lvl1pPr>
            <a:lvl2pPr marL="404813" indent="-234950" algn="l" defTabSz="914400" rtl="0" eaLnBrk="1" latinLnBrk="0" hangingPunct="1">
              <a:lnSpc>
                <a:spcPct val="90000"/>
              </a:lnSpc>
              <a:spcBef>
                <a:spcPts val="500"/>
              </a:spcBef>
              <a:buClr>
                <a:srgbClr val="78A22F"/>
              </a:buClr>
              <a:buFont typeface="Arial"/>
              <a:buChar char="•"/>
              <a:tabLst/>
              <a:defRPr sz="2000" b="0" i="0" kern="1200">
                <a:solidFill>
                  <a:schemeClr val="dk1"/>
                </a:solidFill>
                <a:latin typeface="+mn-lt"/>
                <a:ea typeface="+mn-ea"/>
                <a:cs typeface="+mn-cs"/>
              </a:defRPr>
            </a:lvl2pPr>
            <a:lvl3pPr marL="671513" indent="-234950" algn="l" defTabSz="914400" rtl="0" eaLnBrk="1" latinLnBrk="0" hangingPunct="1">
              <a:lnSpc>
                <a:spcPct val="90000"/>
              </a:lnSpc>
              <a:spcBef>
                <a:spcPts val="500"/>
              </a:spcBef>
              <a:buClr>
                <a:srgbClr val="78A22F"/>
              </a:buClr>
              <a:buFont typeface="Arial"/>
              <a:buChar char="•"/>
              <a:tabLst/>
              <a:defRPr sz="1800" b="0" i="0" kern="1200">
                <a:solidFill>
                  <a:schemeClr val="dk1"/>
                </a:solidFill>
                <a:latin typeface="+mn-lt"/>
                <a:ea typeface="+mn-ea"/>
                <a:cs typeface="+mn-cs"/>
              </a:defRPr>
            </a:lvl3pPr>
            <a:lvl4pPr marL="9382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800" b="0" i="0" kern="1200">
                <a:solidFill>
                  <a:schemeClr val="dk1"/>
                </a:solidFill>
                <a:latin typeface="+mn-lt"/>
                <a:ea typeface="+mn-ea"/>
                <a:cs typeface="+mn-cs"/>
              </a:defRPr>
            </a:lvl4pPr>
            <a:lvl5pPr marL="12049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nSpc>
                <a:spcPct val="120000"/>
              </a:lnSpc>
              <a:buFont typeface="Courier New" panose="02070309020205020404" pitchFamily="49" charset="0"/>
              <a:buChar char="o"/>
            </a:pPr>
            <a:r>
              <a:rPr lang="en-US" altLang="en-US" sz="1200" dirty="0">
                <a:solidFill>
                  <a:srgbClr val="000000"/>
                </a:solidFill>
                <a:ea typeface="Calibri" panose="020F0502020204030204" pitchFamily="34" charset="0"/>
                <a:cs typeface="Arial" panose="020B0604020202020204" pitchFamily="34" charset="0"/>
              </a:rPr>
              <a:t>Sponsor logo on sleeve of Team’s Playing Shirt. Each Zone (competition area) will have a minimum of one live streamed match on the CA Indoor Facebook page and the competition website.</a:t>
            </a:r>
          </a:p>
          <a:p>
            <a:pPr>
              <a:lnSpc>
                <a:spcPct val="120000"/>
              </a:lnSpc>
              <a:buFont typeface="Courier New" panose="02070309020205020404" pitchFamily="49" charset="0"/>
              <a:buChar char="o"/>
            </a:pPr>
            <a:r>
              <a:rPr lang="en-US" sz="1200" dirty="0">
                <a:solidFill>
                  <a:schemeClr val="tx1"/>
                </a:solidFill>
              </a:rPr>
              <a:t>Sponsor logo and brief description of business on the Team’s Profile Page, accessed via the competition website. Logo will link to the sponsor’s website or social media page.</a:t>
            </a:r>
          </a:p>
          <a:p>
            <a:pPr>
              <a:lnSpc>
                <a:spcPct val="120000"/>
              </a:lnSpc>
              <a:buFont typeface="Courier New" panose="02070309020205020404" pitchFamily="49" charset="0"/>
              <a:buChar char="o"/>
            </a:pPr>
            <a:r>
              <a:rPr lang="en-US" sz="1200" dirty="0">
                <a:solidFill>
                  <a:schemeClr val="tx1"/>
                </a:solidFill>
              </a:rPr>
              <a:t>Sponsor logo in various locations on off-court team apparel. Teams have the ability to design and purchase a range of off-field team apparel. </a:t>
            </a:r>
          </a:p>
        </p:txBody>
      </p:sp>
      <p:sp>
        <p:nvSpPr>
          <p:cNvPr id="7" name="Text Placeholder 1"/>
          <p:cNvSpPr>
            <a:spLocks noGrp="1"/>
          </p:cNvSpPr>
          <p:nvPr>
            <p:ph type="body" idx="1"/>
          </p:nvPr>
        </p:nvSpPr>
        <p:spPr>
          <a:xfrm>
            <a:off x="472350" y="1823711"/>
            <a:ext cx="3620189" cy="311476"/>
          </a:xfrm>
          <a:ln/>
        </p:spPr>
        <p:style>
          <a:lnRef idx="2">
            <a:schemeClr val="dk1">
              <a:shade val="50000"/>
            </a:schemeClr>
          </a:lnRef>
          <a:fillRef idx="1">
            <a:schemeClr val="dk1"/>
          </a:fillRef>
          <a:effectRef idx="0">
            <a:schemeClr val="dk1"/>
          </a:effectRef>
          <a:fontRef idx="minor">
            <a:schemeClr val="lt1"/>
          </a:fontRef>
        </p:style>
        <p:txBody>
          <a:bodyPr anchor="ctr">
            <a:noAutofit/>
          </a:bodyPr>
          <a:lstStyle/>
          <a:p>
            <a:r>
              <a:rPr lang="en-US" sz="2000" dirty="0">
                <a:solidFill>
                  <a:schemeClr val="bg1"/>
                </a:solidFill>
                <a:latin typeface="Bebas Neue Bold" panose="020B0606020202050201" pitchFamily="34" charset="0"/>
              </a:rPr>
              <a:t>MINOR PARTNER:  $100 – $500 </a:t>
            </a:r>
            <a:endParaRPr lang="en-AU" sz="2000" dirty="0">
              <a:solidFill>
                <a:schemeClr val="bg1"/>
              </a:solidFill>
              <a:latin typeface="Bebas Neue Bold" panose="020B0606020202050201" pitchFamily="34" charset="0"/>
            </a:endParaRPr>
          </a:p>
        </p:txBody>
      </p:sp>
      <p:sp>
        <p:nvSpPr>
          <p:cNvPr id="8" name="Content Placeholder 5"/>
          <p:cNvSpPr txBox="1">
            <a:spLocks/>
          </p:cNvSpPr>
          <p:nvPr/>
        </p:nvSpPr>
        <p:spPr>
          <a:xfrm>
            <a:off x="4345960" y="2243866"/>
            <a:ext cx="3012554" cy="363022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180000" tIns="180000" rIns="180000" bIns="180000" rtlCol="0" anchor="ctr">
            <a:noAutofit/>
          </a:bodyPr>
          <a:lstStyle>
            <a:lvl1pPr marL="231775" indent="-231775" algn="l" defTabSz="914400" rtl="0" eaLnBrk="1" latinLnBrk="0" hangingPunct="1">
              <a:lnSpc>
                <a:spcPct val="90000"/>
              </a:lnSpc>
              <a:spcBef>
                <a:spcPts val="1000"/>
              </a:spcBef>
              <a:buClr>
                <a:srgbClr val="004712"/>
              </a:buClr>
              <a:buFont typeface="Arial" charset="0"/>
              <a:buChar char="•"/>
              <a:tabLst/>
              <a:defRPr sz="2000" b="0" i="0" kern="1200">
                <a:solidFill>
                  <a:schemeClr val="dk1"/>
                </a:solidFill>
                <a:latin typeface="+mn-lt"/>
                <a:ea typeface="+mn-ea"/>
                <a:cs typeface="+mn-cs"/>
              </a:defRPr>
            </a:lvl1pPr>
            <a:lvl2pPr marL="404813" indent="-234950" algn="l" defTabSz="914400" rtl="0" eaLnBrk="1" latinLnBrk="0" hangingPunct="1">
              <a:lnSpc>
                <a:spcPct val="90000"/>
              </a:lnSpc>
              <a:spcBef>
                <a:spcPts val="500"/>
              </a:spcBef>
              <a:buClr>
                <a:srgbClr val="78A22F"/>
              </a:buClr>
              <a:buFont typeface="Arial"/>
              <a:buChar char="•"/>
              <a:tabLst/>
              <a:defRPr sz="2000" b="0" i="0" kern="1200">
                <a:solidFill>
                  <a:schemeClr val="dk1"/>
                </a:solidFill>
                <a:latin typeface="+mn-lt"/>
                <a:ea typeface="+mn-ea"/>
                <a:cs typeface="+mn-cs"/>
              </a:defRPr>
            </a:lvl2pPr>
            <a:lvl3pPr marL="671513" indent="-234950" algn="l" defTabSz="914400" rtl="0" eaLnBrk="1" latinLnBrk="0" hangingPunct="1">
              <a:lnSpc>
                <a:spcPct val="90000"/>
              </a:lnSpc>
              <a:spcBef>
                <a:spcPts val="500"/>
              </a:spcBef>
              <a:buClr>
                <a:srgbClr val="78A22F"/>
              </a:buClr>
              <a:buFont typeface="Arial"/>
              <a:buChar char="•"/>
              <a:tabLst/>
              <a:defRPr sz="1800" b="0" i="0" kern="1200">
                <a:solidFill>
                  <a:schemeClr val="dk1"/>
                </a:solidFill>
                <a:latin typeface="+mn-lt"/>
                <a:ea typeface="+mn-ea"/>
                <a:cs typeface="+mn-cs"/>
              </a:defRPr>
            </a:lvl3pPr>
            <a:lvl4pPr marL="9382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800" b="0" i="0" kern="1200">
                <a:solidFill>
                  <a:schemeClr val="dk1"/>
                </a:solidFill>
                <a:latin typeface="+mn-lt"/>
                <a:ea typeface="+mn-ea"/>
                <a:cs typeface="+mn-cs"/>
              </a:defRPr>
            </a:lvl4pPr>
            <a:lvl5pPr marL="12049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nSpc>
                <a:spcPct val="120000"/>
              </a:lnSpc>
              <a:buFont typeface="Courier New" panose="02070309020205020404" pitchFamily="49" charset="0"/>
              <a:buChar char="o"/>
            </a:pPr>
            <a:r>
              <a:rPr lang="en-US" altLang="en-US" sz="1200" dirty="0">
                <a:solidFill>
                  <a:srgbClr val="000000"/>
                </a:solidFill>
                <a:ea typeface="Calibri" panose="020F0502020204030204" pitchFamily="34" charset="0"/>
                <a:cs typeface="Arial" panose="020B0604020202020204" pitchFamily="34" charset="0"/>
              </a:rPr>
              <a:t>Sponsor logo in a prominent position on the front of the Team’s Playing Shirt. Zone (competition area) will have a minimum of one live streamed match on the CA Indoor Facebook page and the competition website.</a:t>
            </a:r>
          </a:p>
          <a:p>
            <a:pPr>
              <a:lnSpc>
                <a:spcPct val="120000"/>
              </a:lnSpc>
              <a:buFont typeface="Courier New" panose="02070309020205020404" pitchFamily="49" charset="0"/>
              <a:buChar char="o"/>
            </a:pPr>
            <a:r>
              <a:rPr lang="en-US" sz="1200" dirty="0">
                <a:solidFill>
                  <a:schemeClr val="tx1"/>
                </a:solidFill>
              </a:rPr>
              <a:t>Naming Rights partner of the designated NICL Team. </a:t>
            </a:r>
            <a:br>
              <a:rPr lang="en-US" sz="1200" dirty="0">
                <a:solidFill>
                  <a:schemeClr val="tx1"/>
                </a:solidFill>
              </a:rPr>
            </a:br>
            <a:r>
              <a:rPr lang="en-US" sz="1200" dirty="0">
                <a:solidFill>
                  <a:schemeClr val="tx1"/>
                </a:solidFill>
              </a:rPr>
              <a:t>(e.g. </a:t>
            </a:r>
            <a:r>
              <a:rPr lang="en-US" sz="1200" i="1" dirty="0">
                <a:solidFill>
                  <a:schemeClr val="tx1"/>
                </a:solidFill>
              </a:rPr>
              <a:t>Bunting’s </a:t>
            </a:r>
            <a:r>
              <a:rPr lang="en-US" sz="1200" dirty="0">
                <a:solidFill>
                  <a:schemeClr val="tx1"/>
                </a:solidFill>
              </a:rPr>
              <a:t>Lara Tigers) </a:t>
            </a:r>
          </a:p>
          <a:p>
            <a:pPr>
              <a:lnSpc>
                <a:spcPct val="120000"/>
              </a:lnSpc>
              <a:buFont typeface="Courier New" panose="02070309020205020404" pitchFamily="49" charset="0"/>
              <a:buChar char="o"/>
            </a:pPr>
            <a:r>
              <a:rPr lang="en-US" sz="1200" dirty="0">
                <a:solidFill>
                  <a:schemeClr val="tx1"/>
                </a:solidFill>
              </a:rPr>
              <a:t>Sponsor logo in various locations on off-court team apparel. Teams have the ability to design and purchase a range of off-field team apparel.</a:t>
            </a:r>
          </a:p>
        </p:txBody>
      </p:sp>
      <p:sp>
        <p:nvSpPr>
          <p:cNvPr id="9" name="Text Placeholder 1"/>
          <p:cNvSpPr txBox="1">
            <a:spLocks/>
          </p:cNvSpPr>
          <p:nvPr/>
        </p:nvSpPr>
        <p:spPr>
          <a:xfrm>
            <a:off x="4268959" y="1823711"/>
            <a:ext cx="6215491" cy="31147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vert="horz" lIns="0" tIns="46800" rIns="0" bIns="45720" rtlCol="0" anchor="ctr">
            <a:noAutofit/>
          </a:bodyPr>
          <a:lstStyle>
            <a:lvl1pPr marL="0" indent="0" algn="ctr" defTabSz="914400" rtl="0" eaLnBrk="1" latinLnBrk="0" hangingPunct="1">
              <a:lnSpc>
                <a:spcPct val="90000"/>
              </a:lnSpc>
              <a:spcBef>
                <a:spcPts val="1000"/>
              </a:spcBef>
              <a:buClr>
                <a:srgbClr val="004712"/>
              </a:buClr>
              <a:buFont typeface="Arial" charset="0"/>
              <a:buNone/>
              <a:tabLst/>
              <a:defRPr sz="2400" b="1" i="0" kern="1200">
                <a:solidFill>
                  <a:srgbClr val="004712"/>
                </a:solidFill>
                <a:latin typeface="+mn-lt"/>
                <a:ea typeface="TheSans B7" charset="0"/>
                <a:cs typeface="TheSans B7" charset="0"/>
              </a:defRPr>
            </a:lvl1pPr>
            <a:lvl2pPr marL="457200" indent="0" algn="l" defTabSz="914400" rtl="0" eaLnBrk="1" latinLnBrk="0" hangingPunct="1">
              <a:lnSpc>
                <a:spcPct val="90000"/>
              </a:lnSpc>
              <a:spcBef>
                <a:spcPts val="500"/>
              </a:spcBef>
              <a:buClr>
                <a:srgbClr val="78A22F"/>
              </a:buClr>
              <a:buFont typeface="Arial"/>
              <a:buNone/>
              <a:tabLst/>
              <a:defRPr sz="2000" b="1" i="0" kern="1200">
                <a:solidFill>
                  <a:schemeClr val="tx1"/>
                </a:solidFill>
                <a:latin typeface="+mn-lt"/>
                <a:ea typeface="TheSans B5 Plain" charset="0"/>
                <a:cs typeface="TheSans B5 Plain" charset="0"/>
              </a:defRPr>
            </a:lvl2pPr>
            <a:lvl3pPr marL="914400" indent="0" algn="l" defTabSz="914400" rtl="0" eaLnBrk="1" latinLnBrk="0" hangingPunct="1">
              <a:lnSpc>
                <a:spcPct val="90000"/>
              </a:lnSpc>
              <a:spcBef>
                <a:spcPts val="500"/>
              </a:spcBef>
              <a:buClr>
                <a:srgbClr val="C3DF91"/>
              </a:buClr>
              <a:buFont typeface="Arial"/>
              <a:buNone/>
              <a:tabLst/>
              <a:defRPr sz="1800" b="1" i="0" kern="1200">
                <a:solidFill>
                  <a:schemeClr val="tx1"/>
                </a:solidFill>
                <a:latin typeface="+mn-lt"/>
                <a:ea typeface="TheSans B5 Plain" charset="0"/>
                <a:cs typeface="TheSans B5 Plain" charset="0"/>
              </a:defRPr>
            </a:lvl3pPr>
            <a:lvl4pPr marL="1371600" indent="0" algn="l" defTabSz="914400" rtl="0" eaLnBrk="1" latinLnBrk="0" hangingPunct="1">
              <a:lnSpc>
                <a:spcPct val="90000"/>
              </a:lnSpc>
              <a:spcBef>
                <a:spcPts val="500"/>
              </a:spcBef>
              <a:buClr>
                <a:schemeClr val="tx1">
                  <a:lumMod val="65000"/>
                  <a:lumOff val="35000"/>
                </a:schemeClr>
              </a:buClr>
              <a:buFont typeface=".AppleSystemUIFont" charset="-120"/>
              <a:buNone/>
              <a:tabLst/>
              <a:defRPr sz="1600" b="1" i="0" kern="1200">
                <a:solidFill>
                  <a:schemeClr val="tx1">
                    <a:lumMod val="65000"/>
                    <a:lumOff val="35000"/>
                  </a:schemeClr>
                </a:solidFill>
                <a:latin typeface="+mn-lt"/>
                <a:ea typeface="TheSans B5 Plain" charset="0"/>
                <a:cs typeface="TheSans B5 Plain" charset="0"/>
              </a:defRPr>
            </a:lvl4pPr>
            <a:lvl5pPr marL="1828800" indent="0" algn="l" defTabSz="914400" rtl="0" eaLnBrk="1" latinLnBrk="0" hangingPunct="1">
              <a:lnSpc>
                <a:spcPct val="90000"/>
              </a:lnSpc>
              <a:spcBef>
                <a:spcPts val="500"/>
              </a:spcBef>
              <a:buClr>
                <a:schemeClr val="tx1">
                  <a:lumMod val="65000"/>
                  <a:lumOff val="35000"/>
                </a:schemeClr>
              </a:buClr>
              <a:buFont typeface=".AppleSystemUIFont" charset="-120"/>
              <a:buNone/>
              <a:tabLst/>
              <a:defRPr sz="1600" b="1" i="0" kern="1200">
                <a:solidFill>
                  <a:schemeClr val="tx1">
                    <a:lumMod val="65000"/>
                    <a:lumOff val="35000"/>
                  </a:schemeClr>
                </a:solidFill>
                <a:latin typeface="+mn-lt"/>
                <a:ea typeface="TheSans B5 Plain" charset="0"/>
                <a:cs typeface="TheSans B5 Plain"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sz="2000" dirty="0">
                <a:solidFill>
                  <a:schemeClr val="bg1"/>
                </a:solidFill>
                <a:latin typeface="Bebas Neue Bold" panose="020B0606020202050201" pitchFamily="34" charset="0"/>
              </a:rPr>
              <a:t>MAJOR PARTER:  $1,500</a:t>
            </a:r>
            <a:endParaRPr lang="en-AU" sz="2000" dirty="0">
              <a:solidFill>
                <a:schemeClr val="bg1"/>
              </a:solidFill>
              <a:latin typeface="Bebas Neue Bold" panose="020B0606020202050201" pitchFamily="34" charset="0"/>
            </a:endParaRPr>
          </a:p>
        </p:txBody>
      </p:sp>
      <p:sp>
        <p:nvSpPr>
          <p:cNvPr id="13" name="Content Placeholder 5"/>
          <p:cNvSpPr txBox="1">
            <a:spLocks/>
          </p:cNvSpPr>
          <p:nvPr/>
        </p:nvSpPr>
        <p:spPr>
          <a:xfrm>
            <a:off x="7267073" y="2291339"/>
            <a:ext cx="3126942" cy="3582747"/>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180000" tIns="180000" rIns="180000" bIns="180000" rtlCol="0" anchor="t">
            <a:noAutofit/>
          </a:bodyPr>
          <a:lstStyle>
            <a:lvl1pPr marL="231775" indent="-231775" algn="l" defTabSz="914400" rtl="0" eaLnBrk="1" latinLnBrk="0" hangingPunct="1">
              <a:lnSpc>
                <a:spcPct val="90000"/>
              </a:lnSpc>
              <a:spcBef>
                <a:spcPts val="1000"/>
              </a:spcBef>
              <a:buClr>
                <a:srgbClr val="004712"/>
              </a:buClr>
              <a:buFont typeface="Arial" charset="0"/>
              <a:buChar char="•"/>
              <a:tabLst/>
              <a:defRPr sz="2000" b="0" i="0" kern="1200">
                <a:solidFill>
                  <a:schemeClr val="dk1"/>
                </a:solidFill>
                <a:latin typeface="+mn-lt"/>
                <a:ea typeface="+mn-ea"/>
                <a:cs typeface="+mn-cs"/>
              </a:defRPr>
            </a:lvl1pPr>
            <a:lvl2pPr marL="404813" indent="-234950" algn="l" defTabSz="914400" rtl="0" eaLnBrk="1" latinLnBrk="0" hangingPunct="1">
              <a:lnSpc>
                <a:spcPct val="90000"/>
              </a:lnSpc>
              <a:spcBef>
                <a:spcPts val="500"/>
              </a:spcBef>
              <a:buClr>
                <a:srgbClr val="78A22F"/>
              </a:buClr>
              <a:buFont typeface="Arial"/>
              <a:buChar char="•"/>
              <a:tabLst/>
              <a:defRPr sz="2000" b="0" i="0" kern="1200">
                <a:solidFill>
                  <a:schemeClr val="dk1"/>
                </a:solidFill>
                <a:latin typeface="+mn-lt"/>
                <a:ea typeface="+mn-ea"/>
                <a:cs typeface="+mn-cs"/>
              </a:defRPr>
            </a:lvl2pPr>
            <a:lvl3pPr marL="671513" indent="-234950" algn="l" defTabSz="914400" rtl="0" eaLnBrk="1" latinLnBrk="0" hangingPunct="1">
              <a:lnSpc>
                <a:spcPct val="90000"/>
              </a:lnSpc>
              <a:spcBef>
                <a:spcPts val="500"/>
              </a:spcBef>
              <a:buClr>
                <a:srgbClr val="78A22F"/>
              </a:buClr>
              <a:buFont typeface="Arial"/>
              <a:buChar char="•"/>
              <a:tabLst/>
              <a:defRPr sz="1800" b="0" i="0" kern="1200">
                <a:solidFill>
                  <a:schemeClr val="dk1"/>
                </a:solidFill>
                <a:latin typeface="+mn-lt"/>
                <a:ea typeface="+mn-ea"/>
                <a:cs typeface="+mn-cs"/>
              </a:defRPr>
            </a:lvl3pPr>
            <a:lvl4pPr marL="9382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800" b="0" i="0" kern="1200">
                <a:solidFill>
                  <a:schemeClr val="dk1"/>
                </a:solidFill>
                <a:latin typeface="+mn-lt"/>
                <a:ea typeface="+mn-ea"/>
                <a:cs typeface="+mn-cs"/>
              </a:defRPr>
            </a:lvl4pPr>
            <a:lvl5pPr marL="1204913" indent="-223838" algn="l" defTabSz="914400" rtl="0" eaLnBrk="1" latinLnBrk="0" hangingPunct="1">
              <a:lnSpc>
                <a:spcPct val="90000"/>
              </a:lnSpc>
              <a:spcBef>
                <a:spcPts val="500"/>
              </a:spcBef>
              <a:buClr>
                <a:schemeClr val="tx1">
                  <a:lumMod val="65000"/>
                  <a:lumOff val="35000"/>
                </a:schemeClr>
              </a:buClr>
              <a:buFont typeface=".AppleSystemUIFont" charset="-120"/>
              <a:buChar char="-"/>
              <a:tabLst/>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nSpc>
                <a:spcPct val="120000"/>
              </a:lnSpc>
              <a:buFont typeface="Courier New" panose="02070309020205020404" pitchFamily="49" charset="0"/>
              <a:buChar char="o"/>
            </a:pPr>
            <a:r>
              <a:rPr lang="en-US" sz="1200" dirty="0">
                <a:solidFill>
                  <a:schemeClr val="tx1"/>
                </a:solidFill>
              </a:rPr>
              <a:t>Signage at home matches for viewing by patrons at the match, those who view photos taken at the match and shared via social media, and those watching any live streaming coverage.</a:t>
            </a:r>
          </a:p>
          <a:p>
            <a:pPr>
              <a:lnSpc>
                <a:spcPct val="120000"/>
              </a:lnSpc>
              <a:buFont typeface="Courier New" panose="02070309020205020404" pitchFamily="49" charset="0"/>
              <a:buChar char="o"/>
            </a:pPr>
            <a:r>
              <a:rPr lang="en-US" sz="1200" dirty="0">
                <a:solidFill>
                  <a:schemeClr val="tx1"/>
                </a:solidFill>
              </a:rPr>
              <a:t>Live streaming call out of partner recognition from commentators and/or interviews during the broadcast (should the team appear on the live stream).</a:t>
            </a:r>
          </a:p>
          <a:p>
            <a:pPr marL="0" indent="0">
              <a:lnSpc>
                <a:spcPct val="120000"/>
              </a:lnSpc>
              <a:buNone/>
            </a:pPr>
            <a:r>
              <a:rPr lang="en-US" altLang="en-US" sz="1000" i="1" dirty="0">
                <a:solidFill>
                  <a:schemeClr val="tx1"/>
                </a:solidFill>
                <a:ea typeface="Calibri" panose="020F0502020204030204" pitchFamily="34" charset="0"/>
                <a:cs typeface="Arial" panose="020B0604020202020204" pitchFamily="34" charset="0"/>
              </a:rPr>
              <a:t>N.B. Should the team win the Zone Title, the sponsor will receive significant sponsorship recognition throughout the live streaming of the NICL National Finals Series.</a:t>
            </a:r>
            <a:endParaRPr lang="en-US" sz="1200" dirty="0">
              <a:solidFill>
                <a:schemeClr val="tx1"/>
              </a:solidFill>
            </a:endParaRPr>
          </a:p>
        </p:txBody>
      </p:sp>
      <p:sp>
        <p:nvSpPr>
          <p:cNvPr id="2" name="Rectangle 1"/>
          <p:cNvSpPr/>
          <p:nvPr/>
        </p:nvSpPr>
        <p:spPr>
          <a:xfrm>
            <a:off x="341696" y="1077916"/>
            <a:ext cx="9284449" cy="492443"/>
          </a:xfrm>
          <a:prstGeom prst="rect">
            <a:avLst/>
          </a:prstGeom>
        </p:spPr>
        <p:txBody>
          <a:bodyPr wrap="square">
            <a:spAutoFit/>
          </a:bodyPr>
          <a:lstStyle/>
          <a:p>
            <a:pPr lvl="0" defTabSz="268288" eaLnBrk="0" fontAlgn="base" hangingPunct="0">
              <a:spcBef>
                <a:spcPct val="0"/>
              </a:spcBef>
              <a:spcAft>
                <a:spcPct val="0"/>
              </a:spcAft>
            </a:pPr>
            <a:r>
              <a:rPr lang="en-US" altLang="en-US" sz="1300" dirty="0">
                <a:solidFill>
                  <a:srgbClr val="000000"/>
                </a:solidFill>
                <a:ea typeface="Calibri" panose="020F0502020204030204" pitchFamily="34" charset="0"/>
                <a:cs typeface="Calibri" panose="020F0502020204030204" pitchFamily="34" charset="0"/>
              </a:rPr>
              <a:t>The terms of any formal sponsorship agreement are negotiable, depending on the level of sponsorship offered and the nature of the sponsorship (financial or in-kind). However, the below levels of sponsorship are indicative of arrangements that could be negotiated. </a:t>
            </a:r>
          </a:p>
        </p:txBody>
      </p:sp>
      <p:pic>
        <p:nvPicPr>
          <p:cNvPr id="15" name="Picture 14">
            <a:extLst>
              <a:ext uri="{FF2B5EF4-FFF2-40B4-BE49-F238E27FC236}">
                <a16:creationId xmlns:a16="http://schemas.microsoft.com/office/drawing/2014/main" id="{B77D68CC-8231-4E78-9C2B-406EE666AA2B}"/>
              </a:ext>
            </a:extLst>
          </p:cNvPr>
          <p:cNvPicPr>
            <a:picLocks noChangeAspect="1"/>
          </p:cNvPicPr>
          <p:nvPr/>
        </p:nvPicPr>
        <p:blipFill rotWithShape="1">
          <a:blip r:embed="rId2"/>
          <a:srcRect t="92095" r="2074"/>
          <a:stretch/>
        </p:blipFill>
        <p:spPr>
          <a:xfrm>
            <a:off x="-13557" y="6483177"/>
            <a:ext cx="12219113" cy="400685"/>
          </a:xfrm>
          <a:prstGeom prst="rect">
            <a:avLst/>
          </a:prstGeom>
        </p:spPr>
      </p:pic>
    </p:spTree>
    <p:extLst>
      <p:ext uri="{BB962C8B-B14F-4D97-AF65-F5344CB8AC3E}">
        <p14:creationId xmlns:p14="http://schemas.microsoft.com/office/powerpoint/2010/main" val="2359260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7966811AEE864A9C0985A3959D3C96" ma:contentTypeVersion="12" ma:contentTypeDescription="Create a new document." ma:contentTypeScope="" ma:versionID="5183338b53a8d15125ab133f78efce0a">
  <xsd:schema xmlns:xsd="http://www.w3.org/2001/XMLSchema" xmlns:xs="http://www.w3.org/2001/XMLSchema" xmlns:p="http://schemas.microsoft.com/office/2006/metadata/properties" xmlns:ns1="http://schemas.microsoft.com/sharepoint/v3" xmlns:ns2="6218d42f-0828-4bfd-9301-887c39241d07" xmlns:ns3="c2bf7fdd-48e4-49bf-a1ad-163ce97f68f5" targetNamespace="http://schemas.microsoft.com/office/2006/metadata/properties" ma:root="true" ma:fieldsID="3ae07699540665f1404b9b0d210e5153" ns1:_="" ns2:_="" ns3:_="">
    <xsd:import namespace="http://schemas.microsoft.com/sharepoint/v3"/>
    <xsd:import namespace="6218d42f-0828-4bfd-9301-887c39241d07"/>
    <xsd:import namespace="c2bf7fdd-48e4-49bf-a1ad-163ce97f68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18d42f-0828-4bfd-9301-887c39241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bf7fdd-48e4-49bf-a1ad-163ce97f68f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A75019-206A-4802-8E4A-CF21C7221C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218d42f-0828-4bfd-9301-887c39241d07"/>
    <ds:schemaRef ds:uri="c2bf7fdd-48e4-49bf-a1ad-163ce97f6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F6CD9A-0945-4420-AFB5-4304B09E155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1D0345C-9F3D-46A1-9B72-F0111F7A0B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17289</TotalTime>
  <Words>661</Words>
  <Application>Microsoft Office PowerPoint</Application>
  <PresentationFormat>Widescreen</PresentationFormat>
  <Paragraphs>51</Paragraphs>
  <Slides>5</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3" baseType="lpstr">
      <vt:lpstr>.AppleSystemUIFont</vt:lpstr>
      <vt:lpstr>Arial</vt:lpstr>
      <vt:lpstr>Bebas Neue Bold</vt:lpstr>
      <vt:lpstr>Calibri</vt:lpstr>
      <vt:lpstr>Courier New</vt:lpstr>
      <vt:lpstr>TheSans B5 Plain</vt:lpstr>
      <vt:lpstr>1_Office Theme</vt:lpstr>
      <vt:lpstr>think-cell Slide</vt:lpstr>
      <vt:lpstr>Sponsorship Opportunities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Eranda Hettiarachchi</dc:creator>
  <cp:lastModifiedBy>Leanne Westworth</cp:lastModifiedBy>
  <cp:revision>518</cp:revision>
  <cp:lastPrinted>2017-08-29T01:47:10Z</cp:lastPrinted>
  <dcterms:created xsi:type="dcterms:W3CDTF">2017-06-03T08:38:21Z</dcterms:created>
  <dcterms:modified xsi:type="dcterms:W3CDTF">2019-12-20T04:06:17Z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0x010100E07966811AEE864A9C0985A3959D3C96</vt:lpwstr>
  </property>
</Properties>
</file>